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PT Sans Narrow"/>
      <p:regular r:id="rId26"/>
      <p:bold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TSansNarrow-regular.fntdata"/><Relationship Id="rId25" Type="http://schemas.openxmlformats.org/officeDocument/2006/relationships/slide" Target="slides/slide20.xml"/><Relationship Id="rId28" Type="http://schemas.openxmlformats.org/officeDocument/2006/relationships/font" Target="fonts/OpenSans-regular.fntdata"/><Relationship Id="rId27" Type="http://schemas.openxmlformats.org/officeDocument/2006/relationships/font" Target="fonts/PTSansNarrow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a2c64ffb3a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a2c64ffb3a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a2c64ffb3a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a2c64ffb3a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a2c64ffb3a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a2c64ffb3a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a2c64ffb3a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a2c64ffb3a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a2c64ffb3a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a2c64ffb3a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a2c64ffb3a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a2c64ffb3a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a2c64ffb3a_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a2c64ffb3a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a2c64ffb3a_7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a2c64ffb3a_7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a2c64ffb3a_7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a2c64ffb3a_7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a2c64ffb3a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a2c64ffb3a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a2c64ffb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a2c64ffb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a2c64ffb3a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a2c64ffb3a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a2c64ffb3a_3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a2c64ffb3a_3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a2c64ffb3a_3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a2c64ffb3a_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a2c64ffb3a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a2c64ffb3a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a2c64ffb3a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a2c64ffb3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a2c64ffb3a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a2c64ffb3a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2c64ffb3a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a2c64ffb3a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a2c64ffb3a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a2c64ffb3a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compendium.geant.org/network-map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github.com/grenmap/GRENML-Repositor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hyperlink" Target="https://www.gna-g.net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GREN Map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Monthly Meeting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November, 12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NRENs Map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pt-BR"/>
              <a:t>Objective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Now: create a base of NREN topologies.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Then: engage the NRENs to update this data (which is already public).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pt-BR"/>
              <a:t>Data Source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Publicly available network maps from NRENs.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GÉANT Compendium used as the primary source (</a:t>
            </a:r>
            <a:r>
              <a:rPr lang="pt-BR" u="sng">
                <a:solidFill>
                  <a:schemeClr val="hlink"/>
                </a:solidFill>
                <a:hlinkClick r:id="rId3"/>
              </a:rPr>
              <a:t>https://compendium.geant.org/network-map</a:t>
            </a:r>
            <a:r>
              <a:rPr lang="pt-BR"/>
              <a:t>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pt-BR"/>
              <a:t>Processing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Some were inserted "by hand".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Some had their GRENML file created by GenIA.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pt-BR"/>
              <a:t>PoC Selection Criteria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NRENs were selected based on the ease of converting their public maps into the GRENMAP format.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 title="Mundi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3349"/>
            <a:ext cx="9144003" cy="342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NRENS Maps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184001" cy="317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8801" y="577075"/>
            <a:ext cx="4655200" cy="446732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/>
          <p:nvPr/>
        </p:nvSpPr>
        <p:spPr>
          <a:xfrm>
            <a:off x="0" y="31769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FUNET – </a:t>
            </a:r>
            <a:r>
              <a:rPr lang="pt-BR"/>
              <a:t>Finland</a:t>
            </a:r>
            <a:endParaRPr/>
          </a:p>
        </p:txBody>
      </p:sp>
      <p:sp>
        <p:nvSpPr>
          <p:cNvPr id="136" name="Google Shape;136;p24"/>
          <p:cNvSpPr txBox="1"/>
          <p:nvPr/>
        </p:nvSpPr>
        <p:spPr>
          <a:xfrm>
            <a:off x="6144000" y="1768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HAEnet – </a:t>
            </a:r>
            <a:r>
              <a:rPr lang="pt-BR"/>
              <a:t>Ireland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" y="0"/>
            <a:ext cx="427353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/>
        </p:nvSpPr>
        <p:spPr>
          <a:xfrm>
            <a:off x="4273550" y="0"/>
            <a:ext cx="4427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GARR - Italy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Arnes - Slovenia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NRENs Maps - Next Steps</a:t>
            </a:r>
            <a:endParaRPr/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Keep adding NRENs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Add </a:t>
            </a:r>
            <a:r>
              <a:rPr lang="pt-BR"/>
              <a:t>intercontinental networks (e.g. NORDUnet, RedClara,...)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Propose an official infrastructure for hosting maps with an official URL defined by WC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Netbox to </a:t>
            </a:r>
            <a:r>
              <a:rPr lang="pt-BR"/>
              <a:t>GRENML to Netbox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Netbox to GRENML - The first steps</a:t>
            </a:r>
            <a:endParaRPr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pt-BR"/>
              <a:t>Problem</a:t>
            </a:r>
            <a:endParaRPr b="1"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3703"/>
              <a:buChar char="○"/>
            </a:pPr>
            <a:r>
              <a:rPr lang="pt-BR" sz="1350"/>
              <a:t>Need to anonymize data in order to make it public, create digital twins, virtual labs, etc.</a:t>
            </a:r>
            <a:endParaRPr sz="1350"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pt-BR"/>
              <a:t>Multiple NRENS have their topology data in databases such as Netbox.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pt-BR"/>
              <a:t>Objective</a:t>
            </a:r>
            <a:endParaRPr b="1"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pt-BR"/>
              <a:t>Now: Create a PoC for the translation of data from Netbox to GRENML.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pt-BR"/>
              <a:t>Then: Update this PoC in order to be able to receive, anonymize, and return a new file in Netbox or GRENML accepted file types.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pt-BR"/>
              <a:t>The PoC so far</a:t>
            </a:r>
            <a:endParaRPr b="1"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pt-BR"/>
              <a:t>Able to anonymize: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pt-BR"/>
              <a:t>Location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pt-BR"/>
              <a:t>Device’s Interfaces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pt-BR"/>
              <a:t>Device’s addresses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pt-BR"/>
              <a:t>Additional information collected from Netbox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pt-BR"/>
              <a:t>Able to aggregate by: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pt-BR"/>
              <a:t>Device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pt-BR"/>
              <a:t>Site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pt-BR"/>
              <a:t>Owner/Tenant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Netbox to GRENML</a:t>
            </a:r>
            <a:endParaRPr/>
          </a:p>
        </p:txBody>
      </p: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pt-BR"/>
              <a:t>Next steps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 sz="1350"/>
              <a:t>Anonymize link information (currently, only link capacity is being obfuscated).</a:t>
            </a:r>
            <a:endParaRPr sz="1350"/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SzPts val="1350"/>
              <a:buChar char="○"/>
            </a:pPr>
            <a:r>
              <a:rPr lang="pt-BR" sz="1350"/>
              <a:t>Anonymize device name or specific information that allows for identification.</a:t>
            </a:r>
            <a:endParaRPr sz="1350"/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SzPts val="1350"/>
              <a:buChar char="○"/>
            </a:pPr>
            <a:r>
              <a:rPr lang="pt-BR" sz="1350"/>
              <a:t>Create the return file to Netbox.</a:t>
            </a:r>
            <a:endParaRPr sz="1350"/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SzPts val="1350"/>
              <a:buChar char="○"/>
            </a:pPr>
            <a:r>
              <a:rPr lang="pt-BR" sz="1350"/>
              <a:t>Incorporate/Create an GUI to make this application public and easy to use.</a:t>
            </a:r>
            <a:endParaRPr sz="1350"/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SzPts val="1350"/>
              <a:buChar char="○"/>
            </a:pPr>
            <a:r>
              <a:rPr lang="pt-BR" sz="1350"/>
              <a:t>Test in multiple environments.</a:t>
            </a:r>
            <a:endParaRPr sz="135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title"/>
          </p:nvPr>
        </p:nvSpPr>
        <p:spPr>
          <a:xfrm>
            <a:off x="304750" y="2076000"/>
            <a:ext cx="4005300" cy="99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Live Demo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GRENMLs Repository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Agenda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pt-BR" sz="2500"/>
              <a:t>Progress on PoC Development</a:t>
            </a:r>
            <a:endParaRPr sz="2500"/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pt-BR" sz="2100"/>
              <a:t>GNA-G Projects Map</a:t>
            </a:r>
            <a:endParaRPr sz="2100"/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pt-BR" sz="2100"/>
              <a:t>NRENs Maps</a:t>
            </a:r>
            <a:endParaRPr sz="2100"/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pt-BR" sz="2100"/>
              <a:t>Netbox to GRENML to Netbox</a:t>
            </a:r>
            <a:endParaRPr sz="21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pt-BR" sz="2500"/>
              <a:t>GRENMLs Repository</a:t>
            </a:r>
            <a:endParaRPr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pt-BR" sz="2500"/>
              <a:t>Discussions</a:t>
            </a:r>
            <a:endParaRPr sz="2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GRENMLs Repository</a:t>
            </a:r>
            <a:endParaRPr/>
          </a:p>
        </p:txBody>
      </p:sp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We are progressively releasing all generated topologies to the </a:t>
            </a:r>
            <a:r>
              <a:rPr b="1" lang="pt-BR"/>
              <a:t>GRENML Repository</a:t>
            </a:r>
            <a:r>
              <a:rPr lang="pt-BR"/>
              <a:t>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We are transitioning the repository structure from PoC-based aggregation to an NREN-based organization.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Find them here: </a:t>
            </a:r>
            <a:r>
              <a:rPr lang="pt-BR" u="sng">
                <a:solidFill>
                  <a:schemeClr val="hlink"/>
                </a:solidFill>
                <a:hlinkClick r:id="rId3"/>
              </a:rPr>
              <a:t>https://github.com/grenmap/GRENML-Repository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Expanding GRENMAP Visualizations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Recent Focus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Adapted two new visualizations for GRENMAP: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pt-BR"/>
              <a:t>Global Network Advancement Group (GNA-G) map — displaying international links interconnecting multiple national research and education networks (NRENs).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pt-BR"/>
              <a:t>NREN Topology View — consolidating topologies from several NRENs, including Arnes, CEDIA, FCCN, FUNET, GARR, HEAnet, RNP, and REUNA.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Goal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Enhance GRENMAP’s role as a global visualization tool for research and education networks.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Architecture, Reliability, and Reusability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Technical Highlights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The GREN-MAP-DB-Node module proved to be robust and flexible, supporting seamless integration of the new visualizations.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Its modular architecture accurately represents each NREN’s specific topology.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Comprehensive unit and integration tests ensured stability and reliability throughout customization.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Broader Impact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Detailed project documentation enables other organizations to deploy custom GRENMAP instances.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The system’s decentralized and extensible database design fosters wider adoption and collaboration across the global R&amp;E community.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GNA-G Projects Map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51791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GNA-G Projects Map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668498"/>
            <a:ext cx="9144003" cy="404513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3334657" y="4684345"/>
            <a:ext cx="2474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https://www.gna-g.net/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GNA-G Projects Map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9" title="Mundi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66200"/>
            <a:ext cx="9144003" cy="3424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 title="APOne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983875" cy="261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 title="ANA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8025" y="2540275"/>
            <a:ext cx="6425974" cy="2406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6983875" y="0"/>
            <a:ext cx="111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APOnet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2135905" y="2708425"/>
            <a:ext cx="111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ANA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NRENs Maps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