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7" r:id="rId1"/>
  </p:sldMasterIdLst>
  <p:notesMasterIdLst>
    <p:notesMasterId r:id="rId30"/>
  </p:notesMasterIdLst>
  <p:handoutMasterIdLst>
    <p:handoutMasterId r:id="rId31"/>
  </p:handoutMasterIdLst>
  <p:sldIdLst>
    <p:sldId id="266" r:id="rId2"/>
    <p:sldId id="268" r:id="rId3"/>
    <p:sldId id="259" r:id="rId4"/>
    <p:sldId id="380" r:id="rId5"/>
    <p:sldId id="452" r:id="rId6"/>
    <p:sldId id="453" r:id="rId7"/>
    <p:sldId id="334" r:id="rId8"/>
    <p:sldId id="299" r:id="rId9"/>
    <p:sldId id="300" r:id="rId10"/>
    <p:sldId id="269" r:id="rId11"/>
    <p:sldId id="265" r:id="rId12"/>
    <p:sldId id="454" r:id="rId13"/>
    <p:sldId id="459" r:id="rId14"/>
    <p:sldId id="328" r:id="rId15"/>
    <p:sldId id="407" r:id="rId16"/>
    <p:sldId id="404" r:id="rId17"/>
    <p:sldId id="445" r:id="rId18"/>
    <p:sldId id="455" r:id="rId19"/>
    <p:sldId id="315" r:id="rId20"/>
    <p:sldId id="335" r:id="rId21"/>
    <p:sldId id="461" r:id="rId22"/>
    <p:sldId id="364" r:id="rId23"/>
    <p:sldId id="396" r:id="rId24"/>
    <p:sldId id="311" r:id="rId25"/>
    <p:sldId id="310" r:id="rId26"/>
    <p:sldId id="313" r:id="rId27"/>
    <p:sldId id="462" r:id="rId28"/>
    <p:sldId id="463" r:id="rId29"/>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Hind Light" charset="0"/>
        <a:ea typeface="ＭＳ Ｐゴシック" charset="-128"/>
        <a:cs typeface="+mn-cs"/>
      </a:defRPr>
    </a:lvl1pPr>
    <a:lvl2pPr marL="457200" algn="l" rtl="0" fontAlgn="base">
      <a:spcBef>
        <a:spcPct val="0"/>
      </a:spcBef>
      <a:spcAft>
        <a:spcPct val="0"/>
      </a:spcAft>
      <a:defRPr kern="1200">
        <a:solidFill>
          <a:schemeClr val="tx1"/>
        </a:solidFill>
        <a:latin typeface="Hind Light" charset="0"/>
        <a:ea typeface="ＭＳ Ｐゴシック" charset="-128"/>
        <a:cs typeface="+mn-cs"/>
      </a:defRPr>
    </a:lvl2pPr>
    <a:lvl3pPr marL="914400" algn="l" rtl="0" fontAlgn="base">
      <a:spcBef>
        <a:spcPct val="0"/>
      </a:spcBef>
      <a:spcAft>
        <a:spcPct val="0"/>
      </a:spcAft>
      <a:defRPr kern="1200">
        <a:solidFill>
          <a:schemeClr val="tx1"/>
        </a:solidFill>
        <a:latin typeface="Hind Light" charset="0"/>
        <a:ea typeface="ＭＳ Ｐゴシック" charset="-128"/>
        <a:cs typeface="+mn-cs"/>
      </a:defRPr>
    </a:lvl3pPr>
    <a:lvl4pPr marL="1371600" algn="l" rtl="0" fontAlgn="base">
      <a:spcBef>
        <a:spcPct val="0"/>
      </a:spcBef>
      <a:spcAft>
        <a:spcPct val="0"/>
      </a:spcAft>
      <a:defRPr kern="1200">
        <a:solidFill>
          <a:schemeClr val="tx1"/>
        </a:solidFill>
        <a:latin typeface="Hind Light" charset="0"/>
        <a:ea typeface="ＭＳ Ｐゴシック" charset="-128"/>
        <a:cs typeface="+mn-cs"/>
      </a:defRPr>
    </a:lvl4pPr>
    <a:lvl5pPr marL="1828800" algn="l" rtl="0" fontAlgn="base">
      <a:spcBef>
        <a:spcPct val="0"/>
      </a:spcBef>
      <a:spcAft>
        <a:spcPct val="0"/>
      </a:spcAft>
      <a:defRPr kern="1200">
        <a:solidFill>
          <a:schemeClr val="tx1"/>
        </a:solidFill>
        <a:latin typeface="Hind Light" charset="0"/>
        <a:ea typeface="ＭＳ Ｐゴシック" charset="-128"/>
        <a:cs typeface="+mn-cs"/>
      </a:defRPr>
    </a:lvl5pPr>
    <a:lvl6pPr marL="2286000" algn="l" defTabSz="914400" rtl="0" eaLnBrk="1" latinLnBrk="0" hangingPunct="1">
      <a:defRPr kern="1200">
        <a:solidFill>
          <a:schemeClr val="tx1"/>
        </a:solidFill>
        <a:latin typeface="Hind Light" charset="0"/>
        <a:ea typeface="ＭＳ Ｐゴシック" charset="-128"/>
        <a:cs typeface="+mn-cs"/>
      </a:defRPr>
    </a:lvl6pPr>
    <a:lvl7pPr marL="2743200" algn="l" defTabSz="914400" rtl="0" eaLnBrk="1" latinLnBrk="0" hangingPunct="1">
      <a:defRPr kern="1200">
        <a:solidFill>
          <a:schemeClr val="tx1"/>
        </a:solidFill>
        <a:latin typeface="Hind Light" charset="0"/>
        <a:ea typeface="ＭＳ Ｐゴシック" charset="-128"/>
        <a:cs typeface="+mn-cs"/>
      </a:defRPr>
    </a:lvl7pPr>
    <a:lvl8pPr marL="3200400" algn="l" defTabSz="914400" rtl="0" eaLnBrk="1" latinLnBrk="0" hangingPunct="1">
      <a:defRPr kern="1200">
        <a:solidFill>
          <a:schemeClr val="tx1"/>
        </a:solidFill>
        <a:latin typeface="Hind Light" charset="0"/>
        <a:ea typeface="ＭＳ Ｐゴシック" charset="-128"/>
        <a:cs typeface="+mn-cs"/>
      </a:defRPr>
    </a:lvl8pPr>
    <a:lvl9pPr marL="3657600" algn="l" defTabSz="914400" rtl="0" eaLnBrk="1" latinLnBrk="0" hangingPunct="1">
      <a:defRPr kern="1200">
        <a:solidFill>
          <a:schemeClr val="tx1"/>
        </a:solidFill>
        <a:latin typeface="Hind Light" charset="0"/>
        <a:ea typeface="ＭＳ Ｐゴシック" charset="-128"/>
        <a:cs typeface="+mn-cs"/>
      </a:defRPr>
    </a:lvl9pPr>
  </p:defaultTextStyle>
  <p:extLst>
    <p:ext uri="{521415D9-36F7-43E2-AB2F-B90AF26B5E84}">
      <p14:sectionLst xmlns:p14="http://schemas.microsoft.com/office/powerpoint/2010/main">
        <p14:section name="Default Section" id="{4460B2EC-67A6-AC4B-835A-88A7ACD72ACE}">
          <p14:sldIdLst/>
        </p14:section>
        <p14:section name="Routing Intro" id="{A3C822CB-74D8-3C40-89E3-189E54AB24CF}">
          <p14:sldIdLst>
            <p14:sldId id="266"/>
            <p14:sldId id="268"/>
            <p14:sldId id="259"/>
            <p14:sldId id="380"/>
            <p14:sldId id="452"/>
          </p14:sldIdLst>
        </p14:section>
        <p14:section name="Routing Incidents" id="{4F7BACC5-93E8-1941-9FCE-BFAEE7B9BFE3}">
          <p14:sldIdLst>
            <p14:sldId id="453"/>
            <p14:sldId id="334"/>
            <p14:sldId id="299"/>
            <p14:sldId id="300"/>
          </p14:sldIdLst>
        </p14:section>
        <p14:section name="MANRS Programmes" id="{26142BBE-1FF1-A548-9DFB-E564111750D7}">
          <p14:sldIdLst>
            <p14:sldId id="269"/>
            <p14:sldId id="265"/>
            <p14:sldId id="454"/>
            <p14:sldId id="459"/>
            <p14:sldId id="328"/>
            <p14:sldId id="407"/>
            <p14:sldId id="404"/>
            <p14:sldId id="445"/>
            <p14:sldId id="455"/>
          </p14:sldIdLst>
        </p14:section>
        <p14:section name="Business Case" id="{002350BB-C86C-E448-B8E0-21E4717D8C3E}">
          <p14:sldIdLst>
            <p14:sldId id="315"/>
            <p14:sldId id="335"/>
          </p14:sldIdLst>
        </p14:section>
        <p14:section name="Ambassadors" id="{8595EBB2-FBD6-B94C-AAD2-CC2C417A0712}">
          <p14:sldIdLst/>
        </p14:section>
        <p14:section name="Join &amp; Learn More" id="{F690ED75-E399-AD47-B91E-900976B57D18}">
          <p14:sldIdLst>
            <p14:sldId id="461"/>
            <p14:sldId id="364"/>
            <p14:sldId id="396"/>
            <p14:sldId id="311"/>
            <p14:sldId id="310"/>
            <p14:sldId id="313"/>
            <p14:sldId id="462"/>
            <p14:sldId id="463"/>
          </p14:sldIdLst>
        </p14:section>
        <p14:section name="Observatory" id="{3F1AEA3A-1633-0E40-A421-822EF4393A34}">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rian Wan" initials="AW" lastIdx="4" clrIdx="0">
    <p:extLst>
      <p:ext uri="{19B8F6BF-5375-455C-9EA6-DF929625EA0E}">
        <p15:presenceInfo xmlns:p15="http://schemas.microsoft.com/office/powerpoint/2012/main" userId="bc39af74a718e12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43E50"/>
    <a:srgbClr val="EEF2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315" autoAdjust="0"/>
    <p:restoredTop sz="76099"/>
  </p:normalViewPr>
  <p:slideViewPr>
    <p:cSldViewPr snapToGrid="0" snapToObjects="1">
      <p:cViewPr varScale="1">
        <p:scale>
          <a:sx n="96" d="100"/>
          <a:sy n="96" d="100"/>
        </p:scale>
        <p:origin x="192" y="864"/>
      </p:cViewPr>
      <p:guideLst>
        <p:guide orient="horz" pos="2160"/>
        <p:guide pos="3840"/>
      </p:guideLst>
    </p:cSldViewPr>
  </p:slideViewPr>
  <p:notesTextViewPr>
    <p:cViewPr>
      <p:scale>
        <a:sx n="1" d="1"/>
        <a:sy n="1" d="1"/>
      </p:scale>
      <p:origin x="0" y="0"/>
    </p:cViewPr>
  </p:notesTextViewPr>
  <p:sorterViewPr>
    <p:cViewPr>
      <p:scale>
        <a:sx n="1" d="1"/>
        <a:sy n="1" d="1"/>
      </p:scale>
      <p:origin x="0" y="0"/>
    </p:cViewPr>
  </p:sorterViewPr>
  <p:notesViewPr>
    <p:cSldViewPr snapToGrid="0" snapToObjects="1">
      <p:cViewPr varScale="1">
        <p:scale>
          <a:sx n="160" d="100"/>
          <a:sy n="160" d="100"/>
        </p:scale>
        <p:origin x="4704"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1" Type="http://schemas.openxmlformats.org/officeDocument/2006/relationships/image" Target="../media/image27.png"/></Relationships>
</file>

<file path=ppt/diagrams/_rels/drawing1.xml.rels><?xml version="1.0" encoding="UTF-8" standalone="yes"?>
<Relationships xmlns="http://schemas.openxmlformats.org/package/2006/relationships"><Relationship Id="rId1" Type="http://schemas.openxmlformats.org/officeDocument/2006/relationships/image" Target="../media/image2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F6AEAC-A2D1-B54F-A2B4-15D5BADC329A}"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4A4C7DC6-F263-004A-9022-C174C97FF82E}">
      <dgm:prSet/>
      <dgm:spPr/>
      <dgm:t>
        <a:bodyPr/>
        <a:lstStyle/>
        <a:p>
          <a:r>
            <a:rPr lang="en-US" dirty="0"/>
            <a:t>Network</a:t>
          </a:r>
          <a:br>
            <a:rPr lang="en-US" dirty="0"/>
          </a:br>
          <a:r>
            <a:rPr lang="en-US" dirty="0"/>
            <a:t>Operators</a:t>
          </a:r>
        </a:p>
      </dgm:t>
    </dgm:pt>
    <dgm:pt modelId="{9F925598-348A-324C-B73F-CF6D354178DF}" type="parTrans" cxnId="{7C2391B8-A321-0648-A533-A04419009136}">
      <dgm:prSet/>
      <dgm:spPr/>
      <dgm:t>
        <a:bodyPr/>
        <a:lstStyle/>
        <a:p>
          <a:endParaRPr lang="en-US"/>
        </a:p>
      </dgm:t>
    </dgm:pt>
    <dgm:pt modelId="{34250849-7F21-9D4C-AF3C-2712FC92C83A}" type="sibTrans" cxnId="{7C2391B8-A321-0648-A533-A04419009136}">
      <dgm:prSet/>
      <dgm:spPr/>
      <dgm:t>
        <a:bodyPr/>
        <a:lstStyle/>
        <a:p>
          <a:endParaRPr lang="en-US"/>
        </a:p>
      </dgm:t>
    </dgm:pt>
    <dgm:pt modelId="{9122DEBC-2C34-3A45-8B11-0A155C570ADC}">
      <dgm:prSet/>
      <dgm:spPr/>
      <dgm:t>
        <a:bodyPr/>
        <a:lstStyle/>
        <a:p>
          <a:r>
            <a:rPr lang="en-US" dirty="0"/>
            <a:t>Internet Exchange Points</a:t>
          </a:r>
        </a:p>
      </dgm:t>
    </dgm:pt>
    <dgm:pt modelId="{F4EC558A-555D-7F47-ADEB-14D14826FA34}" type="parTrans" cxnId="{04568E4B-6A00-FD4F-A475-581C7EC4F9C1}">
      <dgm:prSet/>
      <dgm:spPr/>
      <dgm:t>
        <a:bodyPr/>
        <a:lstStyle/>
        <a:p>
          <a:endParaRPr lang="en-US"/>
        </a:p>
      </dgm:t>
    </dgm:pt>
    <dgm:pt modelId="{7530A300-0A05-F24E-908D-F7414B8EB1EA}" type="sibTrans" cxnId="{04568E4B-6A00-FD4F-A475-581C7EC4F9C1}">
      <dgm:prSet/>
      <dgm:spPr/>
      <dgm:t>
        <a:bodyPr/>
        <a:lstStyle/>
        <a:p>
          <a:endParaRPr lang="en-US"/>
        </a:p>
      </dgm:t>
    </dgm:pt>
    <dgm:pt modelId="{DCB2F1E1-D9EA-2641-8577-AD91360F57D4}">
      <dgm:prSet/>
      <dgm:spPr/>
      <dgm:t>
        <a:bodyPr/>
        <a:lstStyle/>
        <a:p>
          <a:r>
            <a:rPr lang="en-US" dirty="0"/>
            <a:t>Content Delivery Networks (CDNs) and Cloud Providers</a:t>
          </a:r>
        </a:p>
      </dgm:t>
    </dgm:pt>
    <dgm:pt modelId="{DB0D971F-6FB7-A046-BA4D-B32615B57574}" type="parTrans" cxnId="{1CB13A3A-2AFA-F147-BCD1-0AA21D23E9B5}">
      <dgm:prSet/>
      <dgm:spPr/>
      <dgm:t>
        <a:bodyPr/>
        <a:lstStyle/>
        <a:p>
          <a:endParaRPr lang="en-US"/>
        </a:p>
      </dgm:t>
    </dgm:pt>
    <dgm:pt modelId="{0DB0E114-8CF8-894B-A749-D25B87C96AF7}" type="sibTrans" cxnId="{1CB13A3A-2AFA-F147-BCD1-0AA21D23E9B5}">
      <dgm:prSet/>
      <dgm:spPr/>
      <dgm:t>
        <a:bodyPr/>
        <a:lstStyle/>
        <a:p>
          <a:endParaRPr lang="en-US"/>
        </a:p>
      </dgm:t>
    </dgm:pt>
    <dgm:pt modelId="{6569F468-53E3-C147-A8FC-2F5723620C77}" type="pres">
      <dgm:prSet presAssocID="{C6F6AEAC-A2D1-B54F-A2B4-15D5BADC329A}" presName="linearFlow" presStyleCnt="0">
        <dgm:presLayoutVars>
          <dgm:dir/>
          <dgm:resizeHandles val="exact"/>
        </dgm:presLayoutVars>
      </dgm:prSet>
      <dgm:spPr/>
    </dgm:pt>
    <dgm:pt modelId="{14174059-8693-9945-AB59-6AE679D835CC}" type="pres">
      <dgm:prSet presAssocID="{4A4C7DC6-F263-004A-9022-C174C97FF82E}" presName="composite" presStyleCnt="0"/>
      <dgm:spPr/>
    </dgm:pt>
    <dgm:pt modelId="{A080A6DB-B64C-DF4D-98EA-80A24D78719C}" type="pres">
      <dgm:prSet presAssocID="{4A4C7DC6-F263-004A-9022-C174C97FF82E}" presName="imgShp" presStyleLbl="fgImgPlace1" presStyleIdx="0" presStyleCnt="3"/>
      <dgm:spPr>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pt>
    <dgm:pt modelId="{1C8608B5-D2E0-374A-BBBD-D2222333E0F9}" type="pres">
      <dgm:prSet presAssocID="{4A4C7DC6-F263-004A-9022-C174C97FF82E}" presName="txShp" presStyleLbl="node1" presStyleIdx="0" presStyleCnt="3">
        <dgm:presLayoutVars>
          <dgm:bulletEnabled val="1"/>
        </dgm:presLayoutVars>
      </dgm:prSet>
      <dgm:spPr/>
    </dgm:pt>
    <dgm:pt modelId="{136F1C8F-5D49-144E-9799-270EF4D8BCF5}" type="pres">
      <dgm:prSet presAssocID="{34250849-7F21-9D4C-AF3C-2712FC92C83A}" presName="spacing" presStyleCnt="0"/>
      <dgm:spPr/>
    </dgm:pt>
    <dgm:pt modelId="{C3366E10-D217-1E49-9073-0C0592774F7A}" type="pres">
      <dgm:prSet presAssocID="{9122DEBC-2C34-3A45-8B11-0A155C570ADC}" presName="composite" presStyleCnt="0"/>
      <dgm:spPr/>
    </dgm:pt>
    <dgm:pt modelId="{5809E1EC-4341-6442-9DFD-05DE58E495E2}" type="pres">
      <dgm:prSet presAssocID="{9122DEBC-2C34-3A45-8B11-0A155C570ADC}" presName="imgShp" presStyleLbl="fgImgPlace1" presStyleIdx="1" presStyleCnt="3"/>
      <dgm:spPr>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pt>
    <dgm:pt modelId="{4E11298F-3222-F248-B40E-A8D113451B9A}" type="pres">
      <dgm:prSet presAssocID="{9122DEBC-2C34-3A45-8B11-0A155C570ADC}" presName="txShp" presStyleLbl="node1" presStyleIdx="1" presStyleCnt="3">
        <dgm:presLayoutVars>
          <dgm:bulletEnabled val="1"/>
        </dgm:presLayoutVars>
      </dgm:prSet>
      <dgm:spPr/>
    </dgm:pt>
    <dgm:pt modelId="{78BAD6AD-81AB-184E-AEDC-B85DBFD3650C}" type="pres">
      <dgm:prSet presAssocID="{7530A300-0A05-F24E-908D-F7414B8EB1EA}" presName="spacing" presStyleCnt="0"/>
      <dgm:spPr/>
    </dgm:pt>
    <dgm:pt modelId="{5269B7CC-1818-3048-8D8D-A973D8040FA8}" type="pres">
      <dgm:prSet presAssocID="{DCB2F1E1-D9EA-2641-8577-AD91360F57D4}" presName="composite" presStyleCnt="0"/>
      <dgm:spPr/>
    </dgm:pt>
    <dgm:pt modelId="{0A32149E-5E07-7742-9628-ED273218B570}" type="pres">
      <dgm:prSet presAssocID="{DCB2F1E1-D9EA-2641-8577-AD91360F57D4}" presName="imgShp" presStyleLbl="fgImgPlace1" presStyleIdx="2" presStyleCnt="3"/>
      <dgm:spPr>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pt>
    <dgm:pt modelId="{12564995-3AE2-CF47-A103-00E1CD9036E3}" type="pres">
      <dgm:prSet presAssocID="{DCB2F1E1-D9EA-2641-8577-AD91360F57D4}" presName="txShp" presStyleLbl="node1" presStyleIdx="2" presStyleCnt="3">
        <dgm:presLayoutVars>
          <dgm:bulletEnabled val="1"/>
        </dgm:presLayoutVars>
      </dgm:prSet>
      <dgm:spPr/>
    </dgm:pt>
  </dgm:ptLst>
  <dgm:cxnLst>
    <dgm:cxn modelId="{1CB13A3A-2AFA-F147-BCD1-0AA21D23E9B5}" srcId="{C6F6AEAC-A2D1-B54F-A2B4-15D5BADC329A}" destId="{DCB2F1E1-D9EA-2641-8577-AD91360F57D4}" srcOrd="2" destOrd="0" parTransId="{DB0D971F-6FB7-A046-BA4D-B32615B57574}" sibTransId="{0DB0E114-8CF8-894B-A749-D25B87C96AF7}"/>
    <dgm:cxn modelId="{04568E4B-6A00-FD4F-A475-581C7EC4F9C1}" srcId="{C6F6AEAC-A2D1-B54F-A2B4-15D5BADC329A}" destId="{9122DEBC-2C34-3A45-8B11-0A155C570ADC}" srcOrd="1" destOrd="0" parTransId="{F4EC558A-555D-7F47-ADEB-14D14826FA34}" sibTransId="{7530A300-0A05-F24E-908D-F7414B8EB1EA}"/>
    <dgm:cxn modelId="{FEEC2572-2972-9A4A-ADB7-AB6B9FCF9F3A}" type="presOf" srcId="{C6F6AEAC-A2D1-B54F-A2B4-15D5BADC329A}" destId="{6569F468-53E3-C147-A8FC-2F5723620C77}" srcOrd="0" destOrd="0" presId="urn:microsoft.com/office/officeart/2005/8/layout/vList3"/>
    <dgm:cxn modelId="{6D928FAA-D6A2-024A-9081-634B3BB60E5E}" type="presOf" srcId="{4A4C7DC6-F263-004A-9022-C174C97FF82E}" destId="{1C8608B5-D2E0-374A-BBBD-D2222333E0F9}" srcOrd="0" destOrd="0" presId="urn:microsoft.com/office/officeart/2005/8/layout/vList3"/>
    <dgm:cxn modelId="{5EEEA6B7-3885-AA4F-ABA8-40AA3A068455}" type="presOf" srcId="{9122DEBC-2C34-3A45-8B11-0A155C570ADC}" destId="{4E11298F-3222-F248-B40E-A8D113451B9A}" srcOrd="0" destOrd="0" presId="urn:microsoft.com/office/officeart/2005/8/layout/vList3"/>
    <dgm:cxn modelId="{7C2391B8-A321-0648-A533-A04419009136}" srcId="{C6F6AEAC-A2D1-B54F-A2B4-15D5BADC329A}" destId="{4A4C7DC6-F263-004A-9022-C174C97FF82E}" srcOrd="0" destOrd="0" parTransId="{9F925598-348A-324C-B73F-CF6D354178DF}" sibTransId="{34250849-7F21-9D4C-AF3C-2712FC92C83A}"/>
    <dgm:cxn modelId="{D0786AF5-EA10-7C4C-B8AD-76C0A36BAB31}" type="presOf" srcId="{DCB2F1E1-D9EA-2641-8577-AD91360F57D4}" destId="{12564995-3AE2-CF47-A103-00E1CD9036E3}" srcOrd="0" destOrd="0" presId="urn:microsoft.com/office/officeart/2005/8/layout/vList3"/>
    <dgm:cxn modelId="{6A3B2456-A052-2A46-B3C5-A1B55E2A9276}" type="presParOf" srcId="{6569F468-53E3-C147-A8FC-2F5723620C77}" destId="{14174059-8693-9945-AB59-6AE679D835CC}" srcOrd="0" destOrd="0" presId="urn:microsoft.com/office/officeart/2005/8/layout/vList3"/>
    <dgm:cxn modelId="{1B817C53-9FC4-D842-9397-CA66E0E8A6CF}" type="presParOf" srcId="{14174059-8693-9945-AB59-6AE679D835CC}" destId="{A080A6DB-B64C-DF4D-98EA-80A24D78719C}" srcOrd="0" destOrd="0" presId="urn:microsoft.com/office/officeart/2005/8/layout/vList3"/>
    <dgm:cxn modelId="{41A41ABC-1710-6746-8DA6-32FC0FEC2CE7}" type="presParOf" srcId="{14174059-8693-9945-AB59-6AE679D835CC}" destId="{1C8608B5-D2E0-374A-BBBD-D2222333E0F9}" srcOrd="1" destOrd="0" presId="urn:microsoft.com/office/officeart/2005/8/layout/vList3"/>
    <dgm:cxn modelId="{3066FCB3-416C-7B47-9DE1-8300890249F1}" type="presParOf" srcId="{6569F468-53E3-C147-A8FC-2F5723620C77}" destId="{136F1C8F-5D49-144E-9799-270EF4D8BCF5}" srcOrd="1" destOrd="0" presId="urn:microsoft.com/office/officeart/2005/8/layout/vList3"/>
    <dgm:cxn modelId="{DFD32AC8-B40E-1047-BAC6-FCC6A0A433B3}" type="presParOf" srcId="{6569F468-53E3-C147-A8FC-2F5723620C77}" destId="{C3366E10-D217-1E49-9073-0C0592774F7A}" srcOrd="2" destOrd="0" presId="urn:microsoft.com/office/officeart/2005/8/layout/vList3"/>
    <dgm:cxn modelId="{FDB162AA-B86D-5F45-A160-762DBB680BC6}" type="presParOf" srcId="{C3366E10-D217-1E49-9073-0C0592774F7A}" destId="{5809E1EC-4341-6442-9DFD-05DE58E495E2}" srcOrd="0" destOrd="0" presId="urn:microsoft.com/office/officeart/2005/8/layout/vList3"/>
    <dgm:cxn modelId="{8D83EF46-6164-6F48-8C47-DB7D84CACE68}" type="presParOf" srcId="{C3366E10-D217-1E49-9073-0C0592774F7A}" destId="{4E11298F-3222-F248-B40E-A8D113451B9A}" srcOrd="1" destOrd="0" presId="urn:microsoft.com/office/officeart/2005/8/layout/vList3"/>
    <dgm:cxn modelId="{7001236A-74F2-4941-A0AB-4EE0653E1FDF}" type="presParOf" srcId="{6569F468-53E3-C147-A8FC-2F5723620C77}" destId="{78BAD6AD-81AB-184E-AEDC-B85DBFD3650C}" srcOrd="3" destOrd="0" presId="urn:microsoft.com/office/officeart/2005/8/layout/vList3"/>
    <dgm:cxn modelId="{BB2205A3-EBBD-7341-8E63-E97B4557D710}" type="presParOf" srcId="{6569F468-53E3-C147-A8FC-2F5723620C77}" destId="{5269B7CC-1818-3048-8D8D-A973D8040FA8}" srcOrd="4" destOrd="0" presId="urn:microsoft.com/office/officeart/2005/8/layout/vList3"/>
    <dgm:cxn modelId="{FBE08232-9D09-764C-AB72-0BF0D48BF8D8}" type="presParOf" srcId="{5269B7CC-1818-3048-8D8D-A973D8040FA8}" destId="{0A32149E-5E07-7742-9628-ED273218B570}" srcOrd="0" destOrd="0" presId="urn:microsoft.com/office/officeart/2005/8/layout/vList3"/>
    <dgm:cxn modelId="{8F6F5188-AA86-7F4E-A7A3-AA1951873068}" type="presParOf" srcId="{5269B7CC-1818-3048-8D8D-A973D8040FA8}" destId="{12564995-3AE2-CF47-A103-00E1CD9036E3}"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8608B5-D2E0-374A-BBBD-D2222333E0F9}">
      <dsp:nvSpPr>
        <dsp:cNvPr id="0" name=""/>
        <dsp:cNvSpPr/>
      </dsp:nvSpPr>
      <dsp:spPr>
        <a:xfrm rot="10800000">
          <a:off x="2161062" y="2502"/>
          <a:ext cx="7395332" cy="1193313"/>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6218" tIns="133350" rIns="24892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Network</a:t>
          </a:r>
          <a:br>
            <a:rPr lang="en-US" sz="3500" kern="1200" dirty="0"/>
          </a:br>
          <a:r>
            <a:rPr lang="en-US" sz="3500" kern="1200" dirty="0"/>
            <a:t>Operators</a:t>
          </a:r>
        </a:p>
      </dsp:txBody>
      <dsp:txXfrm rot="10800000">
        <a:off x="2459390" y="2502"/>
        <a:ext cx="7097004" cy="1193313"/>
      </dsp:txXfrm>
    </dsp:sp>
    <dsp:sp modelId="{A080A6DB-B64C-DF4D-98EA-80A24D78719C}">
      <dsp:nvSpPr>
        <dsp:cNvPr id="0" name=""/>
        <dsp:cNvSpPr/>
      </dsp:nvSpPr>
      <dsp:spPr>
        <a:xfrm>
          <a:off x="1564405" y="2502"/>
          <a:ext cx="1193313" cy="1193313"/>
        </a:xfrm>
        <a:prstGeom prst="ellipse">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E11298F-3222-F248-B40E-A8D113451B9A}">
      <dsp:nvSpPr>
        <dsp:cNvPr id="0" name=""/>
        <dsp:cNvSpPr/>
      </dsp:nvSpPr>
      <dsp:spPr>
        <a:xfrm rot="10800000">
          <a:off x="2161062" y="1537637"/>
          <a:ext cx="7395332" cy="1193313"/>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6218" tIns="133350" rIns="24892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Internet Exchange Points</a:t>
          </a:r>
        </a:p>
      </dsp:txBody>
      <dsp:txXfrm rot="10800000">
        <a:off x="2459390" y="1537637"/>
        <a:ext cx="7097004" cy="1193313"/>
      </dsp:txXfrm>
    </dsp:sp>
    <dsp:sp modelId="{5809E1EC-4341-6442-9DFD-05DE58E495E2}">
      <dsp:nvSpPr>
        <dsp:cNvPr id="0" name=""/>
        <dsp:cNvSpPr/>
      </dsp:nvSpPr>
      <dsp:spPr>
        <a:xfrm>
          <a:off x="1564405" y="1537637"/>
          <a:ext cx="1193313" cy="1193313"/>
        </a:xfrm>
        <a:prstGeom prst="ellipse">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2564995-3AE2-CF47-A103-00E1CD9036E3}">
      <dsp:nvSpPr>
        <dsp:cNvPr id="0" name=""/>
        <dsp:cNvSpPr/>
      </dsp:nvSpPr>
      <dsp:spPr>
        <a:xfrm rot="10800000">
          <a:off x="2161062" y="3072771"/>
          <a:ext cx="7395332" cy="1193313"/>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6218" tIns="133350" rIns="24892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Content Delivery Networks (CDNs) and Cloud Providers</a:t>
          </a:r>
        </a:p>
      </dsp:txBody>
      <dsp:txXfrm rot="10800000">
        <a:off x="2459390" y="3072771"/>
        <a:ext cx="7097004" cy="1193313"/>
      </dsp:txXfrm>
    </dsp:sp>
    <dsp:sp modelId="{0A32149E-5E07-7742-9628-ED273218B570}">
      <dsp:nvSpPr>
        <dsp:cNvPr id="0" name=""/>
        <dsp:cNvSpPr/>
      </dsp:nvSpPr>
      <dsp:spPr>
        <a:xfrm>
          <a:off x="1564405" y="3072771"/>
          <a:ext cx="1193313" cy="1193313"/>
        </a:xfrm>
        <a:prstGeom prst="ellipse">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E98BAE-C84A-694A-898B-5CF88760D6F5}" type="datetimeFigureOut">
              <a:rPr lang="en-US" smtClean="0"/>
              <a:t>9/7/21</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2F491E-6BDF-894F-89D9-4BED6DF379E7}" type="slidenum">
              <a:rPr lang="en-US" smtClean="0"/>
              <a:t>‹#›</a:t>
            </a:fld>
            <a:endParaRPr lang="en-US" dirty="0"/>
          </a:p>
        </p:txBody>
      </p:sp>
    </p:spTree>
    <p:extLst>
      <p:ext uri="{BB962C8B-B14F-4D97-AF65-F5344CB8AC3E}">
        <p14:creationId xmlns:p14="http://schemas.microsoft.com/office/powerpoint/2010/main" val="16370020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dirty="0">
                <a:latin typeface="+mn-lt"/>
                <a:ea typeface="+mn-ea"/>
              </a:defRPr>
            </a:lvl1pPr>
          </a:lstStyle>
          <a:p>
            <a:pPr>
              <a:defRPr/>
            </a:pPr>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E74FA06C-4A8C-0E48-B922-007B77153C27}" type="datetimeFigureOut">
              <a:rPr lang="en-GB" altLang="en-US"/>
              <a:pPr/>
              <a:t>07/09/2021</a:t>
            </a:fld>
            <a:endParaRPr lang="en-GB" alt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dirty="0">
                <a:latin typeface="+mn-lt"/>
                <a:ea typeface="+mn-ea"/>
              </a:defRPr>
            </a:lvl1pPr>
          </a:lstStyle>
          <a:p>
            <a:pPr>
              <a:defRPr/>
            </a:pPr>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B620D7F3-EDE1-C147-A04A-D4416A638280}" type="slidenum">
              <a:rPr lang="en-GB" altLang="en-US"/>
              <a:pPr/>
              <a:t>‹#›</a:t>
            </a:fld>
            <a:endParaRPr lang="en-GB" altLang="en-US" dirty="0"/>
          </a:p>
        </p:txBody>
      </p:sp>
    </p:spTree>
    <p:extLst>
      <p:ext uri="{BB962C8B-B14F-4D97-AF65-F5344CB8AC3E}">
        <p14:creationId xmlns:p14="http://schemas.microsoft.com/office/powerpoint/2010/main" val="192066350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ＭＳ Ｐゴシック" charset="-128"/>
        <a:cs typeface="+mn-cs"/>
      </a:defRPr>
    </a:lvl1pPr>
    <a:lvl2pPr marL="457200" algn="l" rtl="0" fontAlgn="base">
      <a:spcBef>
        <a:spcPct val="30000"/>
      </a:spcBef>
      <a:spcAft>
        <a:spcPct val="0"/>
      </a:spcAft>
      <a:defRPr sz="1200" kern="1200">
        <a:solidFill>
          <a:schemeClr val="tx1"/>
        </a:solidFill>
        <a:latin typeface="+mn-lt"/>
        <a:ea typeface="ＭＳ Ｐゴシック" charset="-128"/>
        <a:cs typeface="+mn-cs"/>
      </a:defRPr>
    </a:lvl2pPr>
    <a:lvl3pPr marL="914400" algn="l" rtl="0" fontAlgn="base">
      <a:spcBef>
        <a:spcPct val="30000"/>
      </a:spcBef>
      <a:spcAft>
        <a:spcPct val="0"/>
      </a:spcAft>
      <a:defRPr sz="1200" kern="1200">
        <a:solidFill>
          <a:schemeClr val="tx1"/>
        </a:solidFill>
        <a:latin typeface="+mn-lt"/>
        <a:ea typeface="ＭＳ Ｐゴシック" charset="-128"/>
        <a:cs typeface="+mn-cs"/>
      </a:defRPr>
    </a:lvl3pPr>
    <a:lvl4pPr marL="1371600" algn="l" rtl="0" fontAlgn="base">
      <a:spcBef>
        <a:spcPct val="30000"/>
      </a:spcBef>
      <a:spcAft>
        <a:spcPct val="0"/>
      </a:spcAft>
      <a:defRPr sz="1200" kern="1200">
        <a:solidFill>
          <a:schemeClr val="tx1"/>
        </a:solidFill>
        <a:latin typeface="+mn-lt"/>
        <a:ea typeface="ＭＳ Ｐゴシック" charset="-128"/>
        <a:cs typeface="+mn-cs"/>
      </a:defRPr>
    </a:lvl4pPr>
    <a:lvl5pPr marL="1828800" algn="l" rtl="0" fontAlgn="base">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27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GB" altLang="en-US" dirty="0"/>
          </a:p>
        </p:txBody>
      </p:sp>
      <p:sp>
        <p:nvSpPr>
          <p:cNvPr id="727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Hind Light" charset="0"/>
                <a:ea typeface="ＭＳ Ｐゴシック" charset="-128"/>
              </a:defRPr>
            </a:lvl1pPr>
            <a:lvl2pPr marL="742950" indent="-285750">
              <a:defRPr>
                <a:solidFill>
                  <a:schemeClr val="tx1"/>
                </a:solidFill>
                <a:latin typeface="Hind Light" charset="0"/>
                <a:ea typeface="ＭＳ Ｐゴシック" charset="-128"/>
              </a:defRPr>
            </a:lvl2pPr>
            <a:lvl3pPr marL="1143000" indent="-228600">
              <a:defRPr>
                <a:solidFill>
                  <a:schemeClr val="tx1"/>
                </a:solidFill>
                <a:latin typeface="Hind Light" charset="0"/>
                <a:ea typeface="ＭＳ Ｐゴシック" charset="-128"/>
              </a:defRPr>
            </a:lvl3pPr>
            <a:lvl4pPr marL="1600200" indent="-228600">
              <a:defRPr>
                <a:solidFill>
                  <a:schemeClr val="tx1"/>
                </a:solidFill>
                <a:latin typeface="Hind Light" charset="0"/>
                <a:ea typeface="ＭＳ Ｐゴシック" charset="-128"/>
              </a:defRPr>
            </a:lvl4pPr>
            <a:lvl5pPr marL="2057400" indent="-228600">
              <a:defRPr>
                <a:solidFill>
                  <a:schemeClr val="tx1"/>
                </a:solidFill>
                <a:latin typeface="Hind Light" charset="0"/>
                <a:ea typeface="ＭＳ Ｐゴシック" charset="-128"/>
              </a:defRPr>
            </a:lvl5pPr>
            <a:lvl6pPr marL="2514600" indent="-228600" fontAlgn="base">
              <a:spcBef>
                <a:spcPct val="0"/>
              </a:spcBef>
              <a:spcAft>
                <a:spcPct val="0"/>
              </a:spcAft>
              <a:defRPr>
                <a:solidFill>
                  <a:schemeClr val="tx1"/>
                </a:solidFill>
                <a:latin typeface="Hind Light" charset="0"/>
                <a:ea typeface="ＭＳ Ｐゴシック" charset="-128"/>
              </a:defRPr>
            </a:lvl6pPr>
            <a:lvl7pPr marL="2971800" indent="-228600" fontAlgn="base">
              <a:spcBef>
                <a:spcPct val="0"/>
              </a:spcBef>
              <a:spcAft>
                <a:spcPct val="0"/>
              </a:spcAft>
              <a:defRPr>
                <a:solidFill>
                  <a:schemeClr val="tx1"/>
                </a:solidFill>
                <a:latin typeface="Hind Light" charset="0"/>
                <a:ea typeface="ＭＳ Ｐゴシック" charset="-128"/>
              </a:defRPr>
            </a:lvl7pPr>
            <a:lvl8pPr marL="3429000" indent="-228600" fontAlgn="base">
              <a:spcBef>
                <a:spcPct val="0"/>
              </a:spcBef>
              <a:spcAft>
                <a:spcPct val="0"/>
              </a:spcAft>
              <a:defRPr>
                <a:solidFill>
                  <a:schemeClr val="tx1"/>
                </a:solidFill>
                <a:latin typeface="Hind Light" charset="0"/>
                <a:ea typeface="ＭＳ Ｐゴシック" charset="-128"/>
              </a:defRPr>
            </a:lvl8pPr>
            <a:lvl9pPr marL="3886200" indent="-228600" fontAlgn="base">
              <a:spcBef>
                <a:spcPct val="0"/>
              </a:spcBef>
              <a:spcAft>
                <a:spcPct val="0"/>
              </a:spcAft>
              <a:defRPr>
                <a:solidFill>
                  <a:schemeClr val="tx1"/>
                </a:solidFill>
                <a:latin typeface="Hind Light" charset="0"/>
                <a:ea typeface="ＭＳ Ｐゴシック" charset="-128"/>
              </a:defRPr>
            </a:lvl9pPr>
          </a:lstStyle>
          <a:p>
            <a:fld id="{FB4F9BF6-D3B1-944E-933E-B1B31B3498E1}" type="slidenum">
              <a:rPr lang="en-GB" altLang="en-US">
                <a:latin typeface="Calibri" charset="0"/>
              </a:rPr>
              <a:pPr/>
              <a:t>2</a:t>
            </a:fld>
            <a:endParaRPr lang="en-GB" altLang="en-US" dirty="0">
              <a:latin typeface="Calibri" charset="0"/>
            </a:endParaRPr>
          </a:p>
        </p:txBody>
      </p:sp>
    </p:spTree>
    <p:extLst>
      <p:ext uri="{BB962C8B-B14F-4D97-AF65-F5344CB8AC3E}">
        <p14:creationId xmlns:p14="http://schemas.microsoft.com/office/powerpoint/2010/main" val="14792940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27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r>
              <a:rPr lang="en-GB" altLang="en-US" dirty="0"/>
              <a:t>https://</a:t>
            </a:r>
            <a:r>
              <a:rPr lang="en-GB" altLang="en-US" dirty="0" err="1"/>
              <a:t>www.manrs.org</a:t>
            </a:r>
            <a:r>
              <a:rPr lang="en-GB" altLang="en-US" dirty="0"/>
              <a:t>/</a:t>
            </a:r>
            <a:r>
              <a:rPr lang="en-GB" altLang="en-US" dirty="0" err="1"/>
              <a:t>wp</a:t>
            </a:r>
            <a:r>
              <a:rPr lang="en-GB" altLang="en-US" dirty="0"/>
              <a:t>-content/uploads/sites/14/2017/10/MANRS-451-Study-Report.pdf </a:t>
            </a:r>
          </a:p>
        </p:txBody>
      </p:sp>
      <p:sp>
        <p:nvSpPr>
          <p:cNvPr id="727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Hind Light" charset="0"/>
                <a:ea typeface="ＭＳ Ｐゴシック" charset="-128"/>
              </a:defRPr>
            </a:lvl1pPr>
            <a:lvl2pPr marL="742950" indent="-285750">
              <a:defRPr>
                <a:solidFill>
                  <a:schemeClr val="tx1"/>
                </a:solidFill>
                <a:latin typeface="Hind Light" charset="0"/>
                <a:ea typeface="ＭＳ Ｐゴシック" charset="-128"/>
              </a:defRPr>
            </a:lvl2pPr>
            <a:lvl3pPr marL="1143000" indent="-228600">
              <a:defRPr>
                <a:solidFill>
                  <a:schemeClr val="tx1"/>
                </a:solidFill>
                <a:latin typeface="Hind Light" charset="0"/>
                <a:ea typeface="ＭＳ Ｐゴシック" charset="-128"/>
              </a:defRPr>
            </a:lvl3pPr>
            <a:lvl4pPr marL="1600200" indent="-228600">
              <a:defRPr>
                <a:solidFill>
                  <a:schemeClr val="tx1"/>
                </a:solidFill>
                <a:latin typeface="Hind Light" charset="0"/>
                <a:ea typeface="ＭＳ Ｐゴシック" charset="-128"/>
              </a:defRPr>
            </a:lvl4pPr>
            <a:lvl5pPr marL="2057400" indent="-228600">
              <a:defRPr>
                <a:solidFill>
                  <a:schemeClr val="tx1"/>
                </a:solidFill>
                <a:latin typeface="Hind Light" charset="0"/>
                <a:ea typeface="ＭＳ Ｐゴシック" charset="-128"/>
              </a:defRPr>
            </a:lvl5pPr>
            <a:lvl6pPr marL="2514600" indent="-228600" fontAlgn="base">
              <a:spcBef>
                <a:spcPct val="0"/>
              </a:spcBef>
              <a:spcAft>
                <a:spcPct val="0"/>
              </a:spcAft>
              <a:defRPr>
                <a:solidFill>
                  <a:schemeClr val="tx1"/>
                </a:solidFill>
                <a:latin typeface="Hind Light" charset="0"/>
                <a:ea typeface="ＭＳ Ｐゴシック" charset="-128"/>
              </a:defRPr>
            </a:lvl6pPr>
            <a:lvl7pPr marL="2971800" indent="-228600" fontAlgn="base">
              <a:spcBef>
                <a:spcPct val="0"/>
              </a:spcBef>
              <a:spcAft>
                <a:spcPct val="0"/>
              </a:spcAft>
              <a:defRPr>
                <a:solidFill>
                  <a:schemeClr val="tx1"/>
                </a:solidFill>
                <a:latin typeface="Hind Light" charset="0"/>
                <a:ea typeface="ＭＳ Ｐゴシック" charset="-128"/>
              </a:defRPr>
            </a:lvl7pPr>
            <a:lvl8pPr marL="3429000" indent="-228600" fontAlgn="base">
              <a:spcBef>
                <a:spcPct val="0"/>
              </a:spcBef>
              <a:spcAft>
                <a:spcPct val="0"/>
              </a:spcAft>
              <a:defRPr>
                <a:solidFill>
                  <a:schemeClr val="tx1"/>
                </a:solidFill>
                <a:latin typeface="Hind Light" charset="0"/>
                <a:ea typeface="ＭＳ Ｐゴシック" charset="-128"/>
              </a:defRPr>
            </a:lvl8pPr>
            <a:lvl9pPr marL="3886200" indent="-228600" fontAlgn="base">
              <a:spcBef>
                <a:spcPct val="0"/>
              </a:spcBef>
              <a:spcAft>
                <a:spcPct val="0"/>
              </a:spcAft>
              <a:defRPr>
                <a:solidFill>
                  <a:schemeClr val="tx1"/>
                </a:solidFill>
                <a:latin typeface="Hind Light" charset="0"/>
                <a:ea typeface="ＭＳ Ｐゴシック" charset="-128"/>
              </a:defRPr>
            </a:lvl9pPr>
          </a:lstStyle>
          <a:p>
            <a:fld id="{FB4F9BF6-D3B1-944E-933E-B1B31B3498E1}" type="slidenum">
              <a:rPr lang="en-GB" altLang="en-US">
                <a:latin typeface="Calibri" charset="0"/>
              </a:rPr>
              <a:pPr/>
              <a:t>19</a:t>
            </a:fld>
            <a:endParaRPr lang="en-GB" altLang="en-US" dirty="0">
              <a:latin typeface="Calibri" charset="0"/>
            </a:endParaRPr>
          </a:p>
        </p:txBody>
      </p:sp>
    </p:spTree>
    <p:extLst>
      <p:ext uri="{BB962C8B-B14F-4D97-AF65-F5344CB8AC3E}">
        <p14:creationId xmlns:p14="http://schemas.microsoft.com/office/powerpoint/2010/main" val="10328145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20D7F3-EDE1-C147-A04A-D4416A638280}" type="slidenum">
              <a:rPr lang="en-GB" altLang="en-US" smtClean="0"/>
              <a:pPr/>
              <a:t>20</a:t>
            </a:fld>
            <a:endParaRPr lang="en-GB" altLang="en-US" dirty="0"/>
          </a:p>
        </p:txBody>
      </p:sp>
    </p:spTree>
    <p:extLst>
      <p:ext uri="{BB962C8B-B14F-4D97-AF65-F5344CB8AC3E}">
        <p14:creationId xmlns:p14="http://schemas.microsoft.com/office/powerpoint/2010/main" val="8635653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281AE0-3A37-2642-ACF9-BCA1A34C5AC6}" type="slidenum">
              <a:rPr lang="en-US" smtClean="0"/>
              <a:t>23</a:t>
            </a:fld>
            <a:endParaRPr lang="en-US"/>
          </a:p>
        </p:txBody>
      </p:sp>
    </p:spTree>
    <p:extLst>
      <p:ext uri="{BB962C8B-B14F-4D97-AF65-F5344CB8AC3E}">
        <p14:creationId xmlns:p14="http://schemas.microsoft.com/office/powerpoint/2010/main" val="5153678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620D7F3-EDE1-C147-A04A-D4416A638280}" type="slidenum">
              <a:rPr lang="en-GB" altLang="en-US" smtClean="0"/>
              <a:pPr/>
              <a:t>25</a:t>
            </a:fld>
            <a:endParaRPr lang="en-GB" altLang="en-US" dirty="0"/>
          </a:p>
        </p:txBody>
      </p:sp>
    </p:spTree>
    <p:extLst>
      <p:ext uri="{BB962C8B-B14F-4D97-AF65-F5344CB8AC3E}">
        <p14:creationId xmlns:p14="http://schemas.microsoft.com/office/powerpoint/2010/main" val="3755352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kern="1200" dirty="0">
                <a:solidFill>
                  <a:schemeClr val="tx1"/>
                </a:solidFill>
                <a:effectLst/>
                <a:latin typeface="+mn-lt"/>
                <a:ea typeface="ＭＳ Ｐゴシック" charset="-128"/>
                <a:cs typeface="+mn-cs"/>
              </a:rPr>
              <a:t>The Internet’s routing</a:t>
            </a:r>
            <a:r>
              <a:rPr lang="en-US" sz="1200" b="0" i="0" u="none" strike="noStrike" kern="1200" baseline="0" dirty="0">
                <a:solidFill>
                  <a:schemeClr val="tx1"/>
                </a:solidFill>
                <a:effectLst/>
                <a:latin typeface="+mn-lt"/>
                <a:ea typeface="ＭＳ Ｐゴシック" charset="-128"/>
                <a:cs typeface="+mn-cs"/>
              </a:rPr>
              <a:t> foundation has cracks, and they’re growing. </a:t>
            </a:r>
            <a:endParaRPr lang="en-US" sz="1200" b="1"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1"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dirty="0"/>
              <a:t>Routing security is vital to the future and stability of the Internet, and the global MANRS initiative implements the crucial fixes needed to eliminate the most common malicious or incidental routing threats.</a:t>
            </a:r>
            <a:endParaRPr lang="en-US" sz="1200" b="1" dirty="0"/>
          </a:p>
          <a:p>
            <a:endParaRPr lang="en-US" dirty="0"/>
          </a:p>
          <a:p>
            <a:r>
              <a:rPr lang="en-US" dirty="0"/>
              <a:t>Resources: </a:t>
            </a:r>
          </a:p>
          <a:p>
            <a:r>
              <a:rPr lang="en-US" dirty="0"/>
              <a:t>http://</a:t>
            </a:r>
            <a:r>
              <a:rPr lang="en-US" dirty="0" err="1"/>
              <a:t>www.manrs.org</a:t>
            </a:r>
            <a:r>
              <a:rPr lang="en-US" dirty="0"/>
              <a:t>/2018/01/14000-incidents-a-2017-routing-security-year-in-review/</a:t>
            </a:r>
          </a:p>
          <a:p>
            <a:r>
              <a:rPr lang="en-US" dirty="0"/>
              <a:t>https://</a:t>
            </a:r>
            <a:r>
              <a:rPr lang="en-US" dirty="0" err="1"/>
              <a:t>bgpstream.com</a:t>
            </a:r>
            <a:r>
              <a:rPr lang="en-US" dirty="0"/>
              <a:t>/</a:t>
            </a:r>
          </a:p>
          <a:p>
            <a:endParaRPr lang="en-US" dirty="0"/>
          </a:p>
        </p:txBody>
      </p:sp>
      <p:sp>
        <p:nvSpPr>
          <p:cNvPr id="4" name="Slide Number Placeholder 3"/>
          <p:cNvSpPr>
            <a:spLocks noGrp="1"/>
          </p:cNvSpPr>
          <p:nvPr>
            <p:ph type="sldNum" sz="quarter" idx="10"/>
          </p:nvPr>
        </p:nvSpPr>
        <p:spPr/>
        <p:txBody>
          <a:bodyPr/>
          <a:lstStyle/>
          <a:p>
            <a:fld id="{B620D7F3-EDE1-C147-A04A-D4416A638280}" type="slidenum">
              <a:rPr lang="en-GB" altLang="en-US" smtClean="0"/>
              <a:pPr/>
              <a:t>4</a:t>
            </a:fld>
            <a:endParaRPr lang="en-GB" altLang="en-US" dirty="0"/>
          </a:p>
        </p:txBody>
      </p:sp>
    </p:spTree>
    <p:extLst>
      <p:ext uri="{BB962C8B-B14F-4D97-AF65-F5344CB8AC3E}">
        <p14:creationId xmlns:p14="http://schemas.microsoft.com/office/powerpoint/2010/main" val="1132572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The threat is real and the</a:t>
            </a:r>
            <a:r>
              <a:rPr lang="en-US" baseline="0" dirty="0"/>
              <a:t> need for a fix urgent</a:t>
            </a: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MANRS</a:t>
            </a:r>
            <a:r>
              <a:rPr lang="en-US" baseline="0" dirty="0"/>
              <a:t> will halt the most common causes of routing incidents</a:t>
            </a:r>
            <a:endParaRPr lang="en-US" dirty="0"/>
          </a:p>
          <a:p>
            <a:endParaRPr lang="en-US" dirty="0"/>
          </a:p>
          <a:p>
            <a:r>
              <a:rPr lang="en-US" dirty="0"/>
              <a:t>Resources: </a:t>
            </a:r>
          </a:p>
          <a:p>
            <a:r>
              <a:rPr lang="en-US" dirty="0"/>
              <a:t>Generic Threats to Routing Protocols: https://</a:t>
            </a:r>
            <a:r>
              <a:rPr lang="en-US" dirty="0" err="1"/>
              <a:t>www.ietf.org</a:t>
            </a:r>
            <a:r>
              <a:rPr lang="en-US" dirty="0"/>
              <a:t>/</a:t>
            </a:r>
            <a:r>
              <a:rPr lang="en-US" dirty="0" err="1"/>
              <a:t>rfc</a:t>
            </a:r>
            <a:r>
              <a:rPr lang="en-US" dirty="0"/>
              <a:t>/rfc4593.txt </a:t>
            </a:r>
          </a:p>
        </p:txBody>
      </p:sp>
      <p:sp>
        <p:nvSpPr>
          <p:cNvPr id="4" name="Slide Number Placeholder 3"/>
          <p:cNvSpPr>
            <a:spLocks noGrp="1"/>
          </p:cNvSpPr>
          <p:nvPr>
            <p:ph type="sldNum" sz="quarter" idx="10"/>
          </p:nvPr>
        </p:nvSpPr>
        <p:spPr/>
        <p:txBody>
          <a:bodyPr/>
          <a:lstStyle/>
          <a:p>
            <a:fld id="{B620D7F3-EDE1-C147-A04A-D4416A638280}" type="slidenum">
              <a:rPr lang="en-GB" altLang="en-US" smtClean="0"/>
              <a:pPr/>
              <a:t>5</a:t>
            </a:fld>
            <a:endParaRPr lang="en-GB" altLang="en-US" dirty="0"/>
          </a:p>
        </p:txBody>
      </p:sp>
    </p:spTree>
    <p:extLst>
      <p:ext uri="{BB962C8B-B14F-4D97-AF65-F5344CB8AC3E}">
        <p14:creationId xmlns:p14="http://schemas.microsoft.com/office/powerpoint/2010/main" val="1308549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27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GB" altLang="en-US" dirty="0"/>
          </a:p>
        </p:txBody>
      </p:sp>
      <p:sp>
        <p:nvSpPr>
          <p:cNvPr id="727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Hind Light" charset="0"/>
                <a:ea typeface="ＭＳ Ｐゴシック" charset="-128"/>
              </a:defRPr>
            </a:lvl1pPr>
            <a:lvl2pPr marL="742950" indent="-285750">
              <a:defRPr>
                <a:solidFill>
                  <a:schemeClr val="tx1"/>
                </a:solidFill>
                <a:latin typeface="Hind Light" charset="0"/>
                <a:ea typeface="ＭＳ Ｐゴシック" charset="-128"/>
              </a:defRPr>
            </a:lvl2pPr>
            <a:lvl3pPr marL="1143000" indent="-228600">
              <a:defRPr>
                <a:solidFill>
                  <a:schemeClr val="tx1"/>
                </a:solidFill>
                <a:latin typeface="Hind Light" charset="0"/>
                <a:ea typeface="ＭＳ Ｐゴシック" charset="-128"/>
              </a:defRPr>
            </a:lvl3pPr>
            <a:lvl4pPr marL="1600200" indent="-228600">
              <a:defRPr>
                <a:solidFill>
                  <a:schemeClr val="tx1"/>
                </a:solidFill>
                <a:latin typeface="Hind Light" charset="0"/>
                <a:ea typeface="ＭＳ Ｐゴシック" charset="-128"/>
              </a:defRPr>
            </a:lvl4pPr>
            <a:lvl5pPr marL="2057400" indent="-228600">
              <a:defRPr>
                <a:solidFill>
                  <a:schemeClr val="tx1"/>
                </a:solidFill>
                <a:latin typeface="Hind Light" charset="0"/>
                <a:ea typeface="ＭＳ Ｐゴシック" charset="-128"/>
              </a:defRPr>
            </a:lvl5pPr>
            <a:lvl6pPr marL="2514600" indent="-228600" fontAlgn="base">
              <a:spcBef>
                <a:spcPct val="0"/>
              </a:spcBef>
              <a:spcAft>
                <a:spcPct val="0"/>
              </a:spcAft>
              <a:defRPr>
                <a:solidFill>
                  <a:schemeClr val="tx1"/>
                </a:solidFill>
                <a:latin typeface="Hind Light" charset="0"/>
                <a:ea typeface="ＭＳ Ｐゴシック" charset="-128"/>
              </a:defRPr>
            </a:lvl6pPr>
            <a:lvl7pPr marL="2971800" indent="-228600" fontAlgn="base">
              <a:spcBef>
                <a:spcPct val="0"/>
              </a:spcBef>
              <a:spcAft>
                <a:spcPct val="0"/>
              </a:spcAft>
              <a:defRPr>
                <a:solidFill>
                  <a:schemeClr val="tx1"/>
                </a:solidFill>
                <a:latin typeface="Hind Light" charset="0"/>
                <a:ea typeface="ＭＳ Ｐゴシック" charset="-128"/>
              </a:defRPr>
            </a:lvl7pPr>
            <a:lvl8pPr marL="3429000" indent="-228600" fontAlgn="base">
              <a:spcBef>
                <a:spcPct val="0"/>
              </a:spcBef>
              <a:spcAft>
                <a:spcPct val="0"/>
              </a:spcAft>
              <a:defRPr>
                <a:solidFill>
                  <a:schemeClr val="tx1"/>
                </a:solidFill>
                <a:latin typeface="Hind Light" charset="0"/>
                <a:ea typeface="ＭＳ Ｐゴシック" charset="-128"/>
              </a:defRPr>
            </a:lvl8pPr>
            <a:lvl9pPr marL="3886200" indent="-228600" fontAlgn="base">
              <a:spcBef>
                <a:spcPct val="0"/>
              </a:spcBef>
              <a:spcAft>
                <a:spcPct val="0"/>
              </a:spcAft>
              <a:defRPr>
                <a:solidFill>
                  <a:schemeClr val="tx1"/>
                </a:solidFill>
                <a:latin typeface="Hind Light" charset="0"/>
                <a:ea typeface="ＭＳ Ｐゴシック" charset="-128"/>
              </a:defRPr>
            </a:lvl9pPr>
          </a:lstStyle>
          <a:p>
            <a:fld id="{FB4F9BF6-D3B1-944E-933E-B1B31B3498E1}" type="slidenum">
              <a:rPr lang="en-GB" altLang="en-US">
                <a:latin typeface="Calibri" charset="0"/>
              </a:rPr>
              <a:pPr/>
              <a:t>6</a:t>
            </a:fld>
            <a:endParaRPr lang="en-GB" altLang="en-US" dirty="0">
              <a:latin typeface="Calibri" charset="0"/>
            </a:endParaRPr>
          </a:p>
        </p:txBody>
      </p:sp>
    </p:spTree>
    <p:extLst>
      <p:ext uri="{BB962C8B-B14F-4D97-AF65-F5344CB8AC3E}">
        <p14:creationId xmlns:p14="http://schemas.microsoft.com/office/powerpoint/2010/main" val="3703917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summary of the following three slides. (Depending on the audience, you can use this one slide, OR the other three, and don’t need all four slides.) </a:t>
            </a:r>
          </a:p>
        </p:txBody>
      </p:sp>
      <p:sp>
        <p:nvSpPr>
          <p:cNvPr id="4" name="Slide Number Placeholder 3"/>
          <p:cNvSpPr>
            <a:spLocks noGrp="1"/>
          </p:cNvSpPr>
          <p:nvPr>
            <p:ph type="sldNum" sz="quarter" idx="10"/>
          </p:nvPr>
        </p:nvSpPr>
        <p:spPr/>
        <p:txBody>
          <a:bodyPr/>
          <a:lstStyle/>
          <a:p>
            <a:fld id="{B620D7F3-EDE1-C147-A04A-D4416A638280}" type="slidenum">
              <a:rPr lang="en-GB" altLang="en-US" smtClean="0"/>
              <a:pPr/>
              <a:t>7</a:t>
            </a:fld>
            <a:endParaRPr lang="en-GB" altLang="en-US" dirty="0"/>
          </a:p>
        </p:txBody>
      </p:sp>
    </p:spTree>
    <p:extLst>
      <p:ext uri="{BB962C8B-B14F-4D97-AF65-F5344CB8AC3E}">
        <p14:creationId xmlns:p14="http://schemas.microsoft.com/office/powerpoint/2010/main" val="3348721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various tools to help but they are not deployed often enough and therefore the data is not reliable. </a:t>
            </a:r>
          </a:p>
        </p:txBody>
      </p:sp>
      <p:sp>
        <p:nvSpPr>
          <p:cNvPr id="4" name="Slide Number Placeholder 3"/>
          <p:cNvSpPr>
            <a:spLocks noGrp="1"/>
          </p:cNvSpPr>
          <p:nvPr>
            <p:ph type="sldNum" sz="quarter" idx="10"/>
          </p:nvPr>
        </p:nvSpPr>
        <p:spPr/>
        <p:txBody>
          <a:bodyPr/>
          <a:lstStyle/>
          <a:p>
            <a:fld id="{B620D7F3-EDE1-C147-A04A-D4416A638280}" type="slidenum">
              <a:rPr lang="en-GB" altLang="en-US" smtClean="0"/>
              <a:pPr/>
              <a:t>8</a:t>
            </a:fld>
            <a:endParaRPr lang="en-GB" altLang="en-US" dirty="0"/>
          </a:p>
        </p:txBody>
      </p:sp>
    </p:spTree>
    <p:extLst>
      <p:ext uri="{BB962C8B-B14F-4D97-AF65-F5344CB8AC3E}">
        <p14:creationId xmlns:p14="http://schemas.microsoft.com/office/powerpoint/2010/main" val="4088852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37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GB" altLang="en-US" dirty="0"/>
          </a:p>
        </p:txBody>
      </p:sp>
      <p:sp>
        <p:nvSpPr>
          <p:cNvPr id="737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Hind Light" charset="0"/>
                <a:ea typeface="ＭＳ Ｐゴシック" charset="-128"/>
              </a:defRPr>
            </a:lvl1pPr>
            <a:lvl2pPr marL="742950" indent="-285750">
              <a:defRPr>
                <a:solidFill>
                  <a:schemeClr val="tx1"/>
                </a:solidFill>
                <a:latin typeface="Hind Light" charset="0"/>
                <a:ea typeface="ＭＳ Ｐゴシック" charset="-128"/>
              </a:defRPr>
            </a:lvl2pPr>
            <a:lvl3pPr marL="1143000" indent="-228600">
              <a:defRPr>
                <a:solidFill>
                  <a:schemeClr val="tx1"/>
                </a:solidFill>
                <a:latin typeface="Hind Light" charset="0"/>
                <a:ea typeface="ＭＳ Ｐゴシック" charset="-128"/>
              </a:defRPr>
            </a:lvl3pPr>
            <a:lvl4pPr marL="1600200" indent="-228600">
              <a:defRPr>
                <a:solidFill>
                  <a:schemeClr val="tx1"/>
                </a:solidFill>
                <a:latin typeface="Hind Light" charset="0"/>
                <a:ea typeface="ＭＳ Ｐゴシック" charset="-128"/>
              </a:defRPr>
            </a:lvl4pPr>
            <a:lvl5pPr marL="2057400" indent="-228600">
              <a:defRPr>
                <a:solidFill>
                  <a:schemeClr val="tx1"/>
                </a:solidFill>
                <a:latin typeface="Hind Light" charset="0"/>
                <a:ea typeface="ＭＳ Ｐゴシック" charset="-128"/>
              </a:defRPr>
            </a:lvl5pPr>
            <a:lvl6pPr marL="2514600" indent="-228600" fontAlgn="base">
              <a:spcBef>
                <a:spcPct val="0"/>
              </a:spcBef>
              <a:spcAft>
                <a:spcPct val="0"/>
              </a:spcAft>
              <a:defRPr>
                <a:solidFill>
                  <a:schemeClr val="tx1"/>
                </a:solidFill>
                <a:latin typeface="Hind Light" charset="0"/>
                <a:ea typeface="ＭＳ Ｐゴシック" charset="-128"/>
              </a:defRPr>
            </a:lvl6pPr>
            <a:lvl7pPr marL="2971800" indent="-228600" fontAlgn="base">
              <a:spcBef>
                <a:spcPct val="0"/>
              </a:spcBef>
              <a:spcAft>
                <a:spcPct val="0"/>
              </a:spcAft>
              <a:defRPr>
                <a:solidFill>
                  <a:schemeClr val="tx1"/>
                </a:solidFill>
                <a:latin typeface="Hind Light" charset="0"/>
                <a:ea typeface="ＭＳ Ｐゴシック" charset="-128"/>
              </a:defRPr>
            </a:lvl7pPr>
            <a:lvl8pPr marL="3429000" indent="-228600" fontAlgn="base">
              <a:spcBef>
                <a:spcPct val="0"/>
              </a:spcBef>
              <a:spcAft>
                <a:spcPct val="0"/>
              </a:spcAft>
              <a:defRPr>
                <a:solidFill>
                  <a:schemeClr val="tx1"/>
                </a:solidFill>
                <a:latin typeface="Hind Light" charset="0"/>
                <a:ea typeface="ＭＳ Ｐゴシック" charset="-128"/>
              </a:defRPr>
            </a:lvl8pPr>
            <a:lvl9pPr marL="3886200" indent="-228600" fontAlgn="base">
              <a:spcBef>
                <a:spcPct val="0"/>
              </a:spcBef>
              <a:spcAft>
                <a:spcPct val="0"/>
              </a:spcAft>
              <a:defRPr>
                <a:solidFill>
                  <a:schemeClr val="tx1"/>
                </a:solidFill>
                <a:latin typeface="Hind Light" charset="0"/>
                <a:ea typeface="ＭＳ Ｐゴシック" charset="-128"/>
              </a:defRPr>
            </a:lvl9pPr>
          </a:lstStyle>
          <a:p>
            <a:fld id="{0EA1FBA3-4F90-C64A-83D0-707C772FADD4}" type="slidenum">
              <a:rPr lang="en-GB" altLang="en-US">
                <a:latin typeface="Calibri" charset="0"/>
              </a:rPr>
              <a:pPr/>
              <a:t>10</a:t>
            </a:fld>
            <a:endParaRPr lang="en-GB" altLang="en-US" dirty="0">
              <a:latin typeface="Calibri" charset="0"/>
            </a:endParaRPr>
          </a:p>
        </p:txBody>
      </p:sp>
    </p:spTree>
    <p:extLst>
      <p:ext uri="{BB962C8B-B14F-4D97-AF65-F5344CB8AC3E}">
        <p14:creationId xmlns:p14="http://schemas.microsoft.com/office/powerpoint/2010/main" val="1076631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620D7F3-EDE1-C147-A04A-D4416A638280}" type="slidenum">
              <a:rPr lang="en-GB" altLang="en-US" smtClean="0"/>
              <a:pPr/>
              <a:t>13</a:t>
            </a:fld>
            <a:endParaRPr lang="en-GB" altLang="en-US" dirty="0"/>
          </a:p>
        </p:txBody>
      </p:sp>
    </p:spTree>
    <p:extLst>
      <p:ext uri="{BB962C8B-B14F-4D97-AF65-F5344CB8AC3E}">
        <p14:creationId xmlns:p14="http://schemas.microsoft.com/office/powerpoint/2010/main" val="25730626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620D7F3-EDE1-C147-A04A-D4416A638280}" type="slidenum">
              <a:rPr lang="en-GB" altLang="en-US" smtClean="0"/>
              <a:pPr/>
              <a:t>15</a:t>
            </a:fld>
            <a:endParaRPr lang="en-GB" altLang="en-US" dirty="0"/>
          </a:p>
        </p:txBody>
      </p:sp>
    </p:spTree>
    <p:extLst>
      <p:ext uri="{BB962C8B-B14F-4D97-AF65-F5344CB8AC3E}">
        <p14:creationId xmlns:p14="http://schemas.microsoft.com/office/powerpoint/2010/main" val="21413362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
    <p:bg>
      <p:bgPr>
        <a:solidFill>
          <a:schemeClr val="bg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9999" y="4449460"/>
            <a:ext cx="11109600" cy="425181"/>
          </a:xfrm>
        </p:spPr>
        <p:txBody>
          <a:bodyPr wrap="square">
            <a:spAutoFit/>
          </a:bodyPr>
          <a:lstStyle>
            <a:lvl1pPr algn="ctr">
              <a:defRPr lang="en-GB" sz="2800" dirty="0">
                <a:solidFill>
                  <a:schemeClr val="tx2"/>
                </a:solidFill>
                <a:latin typeface="+mn-lt"/>
                <a:ea typeface="+mj-ea"/>
                <a:cs typeface="+mj-cs"/>
              </a:defRPr>
            </a:lvl1pPr>
          </a:lstStyle>
          <a:p>
            <a:pPr lvl="0"/>
            <a:r>
              <a:rPr lang="en-US"/>
              <a:t>Click to edit Master subtitle style</a:t>
            </a:r>
            <a:endParaRPr lang="en-GB" dirty="0"/>
          </a:p>
        </p:txBody>
      </p:sp>
      <p:sp>
        <p:nvSpPr>
          <p:cNvPr id="2" name="Title 1"/>
          <p:cNvSpPr>
            <a:spLocks noGrp="1"/>
          </p:cNvSpPr>
          <p:nvPr>
            <p:ph type="ctrTitle"/>
          </p:nvPr>
        </p:nvSpPr>
        <p:spPr>
          <a:xfrm>
            <a:off x="539999" y="3847661"/>
            <a:ext cx="11109600" cy="503215"/>
          </a:xfrm>
        </p:spPr>
        <p:txBody>
          <a:bodyPr/>
          <a:lstStyle>
            <a:lvl1pPr algn="ctr">
              <a:lnSpc>
                <a:spcPct val="109000"/>
              </a:lnSpc>
              <a:defRPr sz="3200">
                <a:solidFill>
                  <a:schemeClr val="tx1"/>
                </a:solidFill>
              </a:defRPr>
            </a:lvl1pPr>
          </a:lstStyle>
          <a:p>
            <a:r>
              <a:rPr lang="en-US"/>
              <a:t>Click to edit Master title style</a:t>
            </a:r>
            <a:endParaRPr lang="en-GB" dirty="0"/>
          </a:p>
        </p:txBody>
      </p:sp>
      <p:sp>
        <p:nvSpPr>
          <p:cNvPr id="10" name="Text Placeholder 9"/>
          <p:cNvSpPr>
            <a:spLocks noGrp="1"/>
          </p:cNvSpPr>
          <p:nvPr>
            <p:ph type="body" sz="quarter" idx="10" hasCustomPrompt="1"/>
          </p:nvPr>
        </p:nvSpPr>
        <p:spPr>
          <a:xfrm>
            <a:off x="540000" y="5605544"/>
            <a:ext cx="4097551" cy="902123"/>
          </a:xfrm>
        </p:spPr>
        <p:txBody>
          <a:bodyPr/>
          <a:lstStyle>
            <a:lvl1pPr marL="0" indent="0">
              <a:lnSpc>
                <a:spcPct val="117000"/>
              </a:lnSpc>
              <a:spcAft>
                <a:spcPts val="600"/>
              </a:spcAft>
              <a:buFont typeface="Arial" charset="0"/>
              <a:buNone/>
              <a:defRPr sz="1500">
                <a:solidFill>
                  <a:schemeClr val="tx1"/>
                </a:solidFill>
              </a:defRPr>
            </a:lvl1pPr>
            <a:lvl2pPr marL="0" indent="0">
              <a:lnSpc>
                <a:spcPct val="117000"/>
              </a:lnSpc>
              <a:spcAft>
                <a:spcPts val="600"/>
              </a:spcAft>
              <a:buFont typeface="Arial" charset="0"/>
              <a:buNone/>
              <a:defRPr sz="1500">
                <a:solidFill>
                  <a:schemeClr val="tx1"/>
                </a:solidFill>
              </a:defRPr>
            </a:lvl2pPr>
            <a:lvl3pPr marL="0" indent="0">
              <a:lnSpc>
                <a:spcPct val="117000"/>
              </a:lnSpc>
              <a:buNone/>
              <a:defRPr sz="1500">
                <a:solidFill>
                  <a:schemeClr val="tx2"/>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p:txBody>
      </p:sp>
      <p:pic>
        <p:nvPicPr>
          <p:cNvPr id="12" name="Picture 11">
            <a:extLst>
              <a:ext uri="{FF2B5EF4-FFF2-40B4-BE49-F238E27FC236}">
                <a16:creationId xmlns:a16="http://schemas.microsoft.com/office/drawing/2014/main" id="{B2A03C4E-4B14-5748-8082-CF29EC524B07}"/>
              </a:ext>
            </a:extLst>
          </p:cNvPr>
          <p:cNvPicPr>
            <a:picLocks noChangeAspect="1"/>
          </p:cNvPicPr>
          <p:nvPr/>
        </p:nvPicPr>
        <p:blipFill>
          <a:blip r:embed="rId2"/>
          <a:stretch>
            <a:fillRect/>
          </a:stretch>
        </p:blipFill>
        <p:spPr>
          <a:xfrm>
            <a:off x="1494653" y="1591941"/>
            <a:ext cx="9212251" cy="2287709"/>
          </a:xfrm>
          <a:prstGeom prst="rect">
            <a:avLst/>
          </a:prstGeom>
        </p:spPr>
      </p:pic>
      <p:pic>
        <p:nvPicPr>
          <p:cNvPr id="6" name="Picture 5">
            <a:extLst>
              <a:ext uri="{FF2B5EF4-FFF2-40B4-BE49-F238E27FC236}">
                <a16:creationId xmlns:a16="http://schemas.microsoft.com/office/drawing/2014/main" id="{67AB4B85-C146-9443-B9A7-06F8548D361C}"/>
              </a:ext>
            </a:extLst>
          </p:cNvPr>
          <p:cNvPicPr>
            <a:picLocks noChangeAspect="1"/>
          </p:cNvPicPr>
          <p:nvPr userDrawn="1"/>
        </p:nvPicPr>
        <p:blipFill>
          <a:blip r:embed="rId2"/>
          <a:stretch>
            <a:fillRect/>
          </a:stretch>
        </p:blipFill>
        <p:spPr>
          <a:xfrm>
            <a:off x="1494653" y="1591941"/>
            <a:ext cx="9212251" cy="2287709"/>
          </a:xfrm>
          <a:prstGeom prst="rect">
            <a:avLst/>
          </a:prstGeom>
        </p:spPr>
      </p:pic>
    </p:spTree>
    <p:extLst>
      <p:ext uri="{BB962C8B-B14F-4D97-AF65-F5344CB8AC3E}">
        <p14:creationId xmlns:p14="http://schemas.microsoft.com/office/powerpoint/2010/main" val="23113385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lumn – Chart">
    <p:spTree>
      <p:nvGrpSpPr>
        <p:cNvPr id="1" name=""/>
        <p:cNvGrpSpPr/>
        <p:nvPr/>
      </p:nvGrpSpPr>
      <p:grpSpPr>
        <a:xfrm>
          <a:off x="0" y="0"/>
          <a:ext cx="0" cy="0"/>
          <a:chOff x="0" y="0"/>
          <a:chExt cx="0" cy="0"/>
        </a:xfrm>
      </p:grpSpPr>
      <p:sp>
        <p:nvSpPr>
          <p:cNvPr id="2" name="Title 1"/>
          <p:cNvSpPr>
            <a:spLocks noGrp="1"/>
          </p:cNvSpPr>
          <p:nvPr>
            <p:ph type="title"/>
          </p:nvPr>
        </p:nvSpPr>
        <p:spPr>
          <a:xfrm>
            <a:off x="540976" y="567101"/>
            <a:ext cx="11121296" cy="613999"/>
          </a:xfrm>
        </p:spPr>
        <p:txBody>
          <a:bodyPr/>
          <a:lstStyle>
            <a:lvl1pPr>
              <a:defRPr sz="3600">
                <a:latin typeface="+mn-lt"/>
              </a:defRPr>
            </a:lvl1pPr>
          </a:lstStyle>
          <a:p>
            <a:r>
              <a:rPr lang="en-US"/>
              <a:t>Click to edit Master title style</a:t>
            </a:r>
            <a:endParaRPr lang="en-GB" dirty="0"/>
          </a:p>
        </p:txBody>
      </p:sp>
      <p:sp>
        <p:nvSpPr>
          <p:cNvPr id="5" name="Text Placeholder 4"/>
          <p:cNvSpPr>
            <a:spLocks noGrp="1"/>
          </p:cNvSpPr>
          <p:nvPr>
            <p:ph type="body" sz="quarter" idx="14"/>
          </p:nvPr>
        </p:nvSpPr>
        <p:spPr>
          <a:xfrm>
            <a:off x="533249" y="1774405"/>
            <a:ext cx="2662877" cy="3666146"/>
          </a:xfrm>
          <a:solidFill>
            <a:srgbClr val="FFFFFF"/>
          </a:solidFill>
        </p:spPr>
        <p:txBody>
          <a:bodyPr tIns="864000"/>
          <a:lstStyle>
            <a:lvl1pPr algn="ctr">
              <a:lnSpc>
                <a:spcPct val="115000"/>
              </a:lnSpc>
              <a:spcAft>
                <a:spcPts val="3200"/>
              </a:spcAft>
              <a:defRPr sz="2800" spc="0">
                <a:solidFill>
                  <a:schemeClr val="tx2"/>
                </a:solidFill>
                <a:latin typeface="+mn-lt"/>
                <a:ea typeface="Verdana" panose="020B0604030504040204" pitchFamily="34" charset="0"/>
                <a:cs typeface="Verdana" panose="020B0604030504040204" pitchFamily="34" charset="0"/>
              </a:defRPr>
            </a:lvl1pPr>
            <a:lvl2pPr marL="0" indent="0" algn="ctr">
              <a:lnSpc>
                <a:spcPct val="115000"/>
              </a:lnSpc>
              <a:buNone/>
              <a:defRPr sz="1800" spc="0">
                <a:latin typeface="+mn-lt"/>
                <a:ea typeface="Verdana" panose="020B0604030504040204" pitchFamily="34" charset="0"/>
                <a:cs typeface="Verdana" panose="020B0604030504040204" pitchFamily="34" charset="0"/>
              </a:defRPr>
            </a:lvl2pPr>
            <a:lvl3pPr algn="ctr">
              <a:defRPr/>
            </a:lvl3pPr>
            <a:lvl4pPr algn="ctr">
              <a:defRPr/>
            </a:lvl4pPr>
            <a:lvl5pPr algn="ctr">
              <a:defRPr/>
            </a:lvl5pPr>
          </a:lstStyle>
          <a:p>
            <a:pPr lvl="0"/>
            <a:r>
              <a:rPr lang="en-US"/>
              <a:t>Click to edit Master text styles</a:t>
            </a:r>
          </a:p>
          <a:p>
            <a:pPr lvl="1"/>
            <a:r>
              <a:rPr lang="en-US"/>
              <a:t>Second level</a:t>
            </a:r>
          </a:p>
        </p:txBody>
      </p:sp>
      <p:sp>
        <p:nvSpPr>
          <p:cNvPr id="12" name="Text Placeholder 4"/>
          <p:cNvSpPr>
            <a:spLocks noGrp="1"/>
          </p:cNvSpPr>
          <p:nvPr>
            <p:ph type="body" sz="quarter" idx="15"/>
          </p:nvPr>
        </p:nvSpPr>
        <p:spPr>
          <a:xfrm>
            <a:off x="3355298" y="1774405"/>
            <a:ext cx="2662877" cy="3666146"/>
          </a:xfrm>
          <a:solidFill>
            <a:srgbClr val="FFFFFF"/>
          </a:solidFill>
        </p:spPr>
        <p:txBody>
          <a:bodyPr tIns="864000"/>
          <a:lstStyle>
            <a:lvl1pPr algn="ctr">
              <a:lnSpc>
                <a:spcPct val="115000"/>
              </a:lnSpc>
              <a:spcAft>
                <a:spcPts val="3200"/>
              </a:spcAft>
              <a:defRPr sz="2800" spc="0">
                <a:solidFill>
                  <a:schemeClr val="tx2"/>
                </a:solidFill>
                <a:latin typeface="+mn-lt"/>
                <a:ea typeface="Verdana" panose="020B0604030504040204" pitchFamily="34" charset="0"/>
                <a:cs typeface="Verdana" panose="020B0604030504040204" pitchFamily="34" charset="0"/>
              </a:defRPr>
            </a:lvl1pPr>
            <a:lvl2pPr marL="0" indent="0" algn="ctr">
              <a:lnSpc>
                <a:spcPct val="115000"/>
              </a:lnSpc>
              <a:buNone/>
              <a:defRPr sz="1800" spc="0">
                <a:latin typeface="+mn-lt"/>
                <a:ea typeface="Verdana" panose="020B0604030504040204" pitchFamily="34" charset="0"/>
                <a:cs typeface="Verdana" panose="020B0604030504040204" pitchFamily="34" charset="0"/>
              </a:defRPr>
            </a:lvl2pPr>
            <a:lvl3pPr algn="ctr">
              <a:defRPr/>
            </a:lvl3pPr>
            <a:lvl4pPr algn="ctr">
              <a:defRPr/>
            </a:lvl4pPr>
            <a:lvl5pPr algn="ctr">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6"/>
          </p:nvPr>
        </p:nvSpPr>
        <p:spPr>
          <a:xfrm>
            <a:off x="6177347" y="1774405"/>
            <a:ext cx="2662877" cy="3666146"/>
          </a:xfrm>
          <a:solidFill>
            <a:schemeClr val="accent2"/>
          </a:solidFill>
        </p:spPr>
        <p:txBody>
          <a:bodyPr tIns="864000"/>
          <a:lstStyle>
            <a:lvl1pPr algn="ctr">
              <a:lnSpc>
                <a:spcPct val="115000"/>
              </a:lnSpc>
              <a:spcAft>
                <a:spcPts val="3200"/>
              </a:spcAft>
              <a:defRPr sz="2800" spc="0">
                <a:solidFill>
                  <a:srgbClr val="FFFFFF"/>
                </a:solidFill>
                <a:latin typeface="+mn-lt"/>
                <a:ea typeface="Verdana" panose="020B0604030504040204" pitchFamily="34" charset="0"/>
                <a:cs typeface="Verdana" panose="020B0604030504040204" pitchFamily="34" charset="0"/>
              </a:defRPr>
            </a:lvl1pPr>
            <a:lvl2pPr marL="0" indent="0" algn="ctr">
              <a:lnSpc>
                <a:spcPct val="115000"/>
              </a:lnSpc>
              <a:buNone/>
              <a:defRPr sz="1800" spc="0">
                <a:solidFill>
                  <a:srgbClr val="FFFFFF"/>
                </a:solidFill>
                <a:latin typeface="+mn-lt"/>
                <a:ea typeface="Verdana" panose="020B0604030504040204" pitchFamily="34" charset="0"/>
                <a:cs typeface="Verdana" panose="020B0604030504040204" pitchFamily="34" charset="0"/>
              </a:defRPr>
            </a:lvl2pPr>
            <a:lvl3pPr algn="ctr">
              <a:defRPr/>
            </a:lvl3pPr>
            <a:lvl4pPr algn="ctr">
              <a:defRPr/>
            </a:lvl4pPr>
            <a:lvl5pPr algn="ctr">
              <a:defRPr/>
            </a:lvl5pPr>
          </a:lstStyle>
          <a:p>
            <a:pPr lvl="0"/>
            <a:r>
              <a:rPr lang="en-US"/>
              <a:t>Click to edit Master text styles</a:t>
            </a:r>
          </a:p>
          <a:p>
            <a:pPr lvl="1"/>
            <a:r>
              <a:rPr lang="en-US"/>
              <a:t>Second level</a:t>
            </a:r>
          </a:p>
        </p:txBody>
      </p:sp>
      <p:sp>
        <p:nvSpPr>
          <p:cNvPr id="14" name="Text Placeholder 4"/>
          <p:cNvSpPr>
            <a:spLocks noGrp="1"/>
          </p:cNvSpPr>
          <p:nvPr>
            <p:ph type="body" sz="quarter" idx="17"/>
          </p:nvPr>
        </p:nvSpPr>
        <p:spPr>
          <a:xfrm>
            <a:off x="8999395" y="1774405"/>
            <a:ext cx="2662877" cy="3666146"/>
          </a:xfrm>
          <a:solidFill>
            <a:srgbClr val="FFFFFF"/>
          </a:solidFill>
        </p:spPr>
        <p:txBody>
          <a:bodyPr tIns="864000"/>
          <a:lstStyle>
            <a:lvl1pPr algn="ctr">
              <a:lnSpc>
                <a:spcPct val="115000"/>
              </a:lnSpc>
              <a:spcAft>
                <a:spcPts val="3200"/>
              </a:spcAft>
              <a:defRPr sz="2800" spc="0">
                <a:solidFill>
                  <a:schemeClr val="tx2"/>
                </a:solidFill>
                <a:latin typeface="+mn-lt"/>
                <a:ea typeface="Verdana" panose="020B0604030504040204" pitchFamily="34" charset="0"/>
                <a:cs typeface="Verdana" panose="020B0604030504040204" pitchFamily="34" charset="0"/>
              </a:defRPr>
            </a:lvl1pPr>
            <a:lvl2pPr marL="0" indent="0" algn="ctr">
              <a:lnSpc>
                <a:spcPct val="115000"/>
              </a:lnSpc>
              <a:buNone/>
              <a:defRPr sz="1800" spc="0">
                <a:latin typeface="+mn-lt"/>
                <a:ea typeface="Verdana" panose="020B0604030504040204" pitchFamily="34" charset="0"/>
                <a:cs typeface="Verdana" panose="020B0604030504040204" pitchFamily="34" charset="0"/>
              </a:defRPr>
            </a:lvl2pPr>
            <a:lvl3pPr algn="ctr">
              <a:defRPr/>
            </a:lvl3pPr>
            <a:lvl4pPr algn="ctr">
              <a:defRPr/>
            </a:lvl4pPr>
            <a:lvl5pPr algn="ctr">
              <a:defRPr/>
            </a:lvl5pPr>
          </a:lstStyle>
          <a:p>
            <a:pPr lvl="0"/>
            <a:r>
              <a:rPr lang="en-US"/>
              <a:t>Click to edit Master text styles</a:t>
            </a:r>
          </a:p>
          <a:p>
            <a:pPr lvl="1"/>
            <a:r>
              <a:rPr lang="en-US"/>
              <a:t>Second level</a:t>
            </a:r>
          </a:p>
        </p:txBody>
      </p:sp>
      <p:sp>
        <p:nvSpPr>
          <p:cNvPr id="9" name="Slide Number Placeholder 9"/>
          <p:cNvSpPr>
            <a:spLocks noGrp="1"/>
          </p:cNvSpPr>
          <p:nvPr>
            <p:ph type="sldNum" sz="quarter" idx="19"/>
          </p:nvPr>
        </p:nvSpPr>
        <p:spPr/>
        <p:txBody>
          <a:bodyPr/>
          <a:lstStyle>
            <a:lvl1pPr>
              <a:defRPr>
                <a:latin typeface="+mn-lt"/>
              </a:defRPr>
            </a:lvl1pPr>
          </a:lstStyle>
          <a:p>
            <a:fld id="{82834A66-9ED4-4C45-923A-E517812884FA}" type="slidenum">
              <a:rPr lang="uk-UA" altLang="en-US" smtClean="0"/>
              <a:pPr/>
              <a:t>‹#›</a:t>
            </a:fld>
            <a:endParaRPr lang="uk-UA" altLang="en-US" dirty="0"/>
          </a:p>
        </p:txBody>
      </p:sp>
      <p:pic>
        <p:nvPicPr>
          <p:cNvPr id="10" name="Picture 9">
            <a:extLst>
              <a:ext uri="{FF2B5EF4-FFF2-40B4-BE49-F238E27FC236}">
                <a16:creationId xmlns:a16="http://schemas.microsoft.com/office/drawing/2014/main" id="{7C6941BA-3BB8-F545-916D-C298D433CAC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9395" y="6074364"/>
            <a:ext cx="446550" cy="446550"/>
          </a:xfrm>
          <a:prstGeom prst="rect">
            <a:avLst/>
          </a:prstGeom>
        </p:spPr>
      </p:pic>
      <p:pic>
        <p:nvPicPr>
          <p:cNvPr id="11" name="Picture 10">
            <a:extLst>
              <a:ext uri="{FF2B5EF4-FFF2-40B4-BE49-F238E27FC236}">
                <a16:creationId xmlns:a16="http://schemas.microsoft.com/office/drawing/2014/main" id="{6239C2D8-030D-F340-A998-64840D6A037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09395" y="6074364"/>
            <a:ext cx="446550" cy="446550"/>
          </a:xfrm>
          <a:prstGeom prst="rect">
            <a:avLst/>
          </a:prstGeom>
        </p:spPr>
      </p:pic>
    </p:spTree>
    <p:extLst>
      <p:ext uri="{BB962C8B-B14F-4D97-AF65-F5344CB8AC3E}">
        <p14:creationId xmlns:p14="http://schemas.microsoft.com/office/powerpoint/2010/main" val="8760150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nk page with logo">
    <p:spTree>
      <p:nvGrpSpPr>
        <p:cNvPr id="1" name=""/>
        <p:cNvGrpSpPr/>
        <p:nvPr/>
      </p:nvGrpSpPr>
      <p:grpSpPr>
        <a:xfrm>
          <a:off x="0" y="0"/>
          <a:ext cx="0" cy="0"/>
          <a:chOff x="0" y="0"/>
          <a:chExt cx="0" cy="0"/>
        </a:xfrm>
      </p:grpSpPr>
      <p:sp>
        <p:nvSpPr>
          <p:cNvPr id="2" name="Title 1"/>
          <p:cNvSpPr>
            <a:spLocks noGrp="1"/>
          </p:cNvSpPr>
          <p:nvPr>
            <p:ph type="title"/>
          </p:nvPr>
        </p:nvSpPr>
        <p:spPr>
          <a:xfrm>
            <a:off x="540976" y="567101"/>
            <a:ext cx="11121296" cy="537799"/>
          </a:xfrm>
        </p:spPr>
        <p:txBody>
          <a:bodyPr rIns="0"/>
          <a:lstStyle>
            <a:lvl1pPr>
              <a:defRPr sz="3600">
                <a:latin typeface="+mn-lt"/>
              </a:defRPr>
            </a:lvl1pPr>
          </a:lstStyle>
          <a:p>
            <a:r>
              <a:rPr lang="en-US" noProof="0"/>
              <a:t>Click to edit Master title style</a:t>
            </a:r>
            <a:endParaRPr lang="en-GB" noProof="0" dirty="0"/>
          </a:p>
        </p:txBody>
      </p:sp>
      <p:sp>
        <p:nvSpPr>
          <p:cNvPr id="5" name="Slide Number Placeholder 9"/>
          <p:cNvSpPr>
            <a:spLocks noGrp="1"/>
          </p:cNvSpPr>
          <p:nvPr>
            <p:ph type="sldNum" sz="quarter" idx="11"/>
          </p:nvPr>
        </p:nvSpPr>
        <p:spPr/>
        <p:txBody>
          <a:bodyPr/>
          <a:lstStyle>
            <a:lvl1pPr>
              <a:defRPr>
                <a:latin typeface="+mn-lt"/>
              </a:defRPr>
            </a:lvl1pPr>
          </a:lstStyle>
          <a:p>
            <a:fld id="{F49E1E4A-834C-074E-9FF0-961A1F8067B6}" type="slidenum">
              <a:rPr lang="en-GB" altLang="en-US" smtClean="0"/>
              <a:pPr/>
              <a:t>‹#›</a:t>
            </a:fld>
            <a:endParaRPr lang="en-GB" altLang="en-US" dirty="0"/>
          </a:p>
        </p:txBody>
      </p:sp>
      <p:pic>
        <p:nvPicPr>
          <p:cNvPr id="7" name="Picture 6">
            <a:extLst>
              <a:ext uri="{FF2B5EF4-FFF2-40B4-BE49-F238E27FC236}">
                <a16:creationId xmlns:a16="http://schemas.microsoft.com/office/drawing/2014/main" id="{6578E331-C208-F04B-BBF6-8B9B1572F3D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9395" y="6074364"/>
            <a:ext cx="446550" cy="446550"/>
          </a:xfrm>
          <a:prstGeom prst="rect">
            <a:avLst/>
          </a:prstGeom>
        </p:spPr>
      </p:pic>
      <p:pic>
        <p:nvPicPr>
          <p:cNvPr id="6" name="Picture 5">
            <a:extLst>
              <a:ext uri="{FF2B5EF4-FFF2-40B4-BE49-F238E27FC236}">
                <a16:creationId xmlns:a16="http://schemas.microsoft.com/office/drawing/2014/main" id="{D0D2D23E-A801-294A-90E0-3E31C6713F8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09395" y="6074364"/>
            <a:ext cx="446550" cy="446550"/>
          </a:xfrm>
          <a:prstGeom prst="rect">
            <a:avLst/>
          </a:prstGeom>
        </p:spPr>
      </p:pic>
    </p:spTree>
    <p:extLst>
      <p:ext uri="{BB962C8B-B14F-4D97-AF65-F5344CB8AC3E}">
        <p14:creationId xmlns:p14="http://schemas.microsoft.com/office/powerpoint/2010/main" val="21122630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age">
    <p:spTree>
      <p:nvGrpSpPr>
        <p:cNvPr id="1" name=""/>
        <p:cNvGrpSpPr/>
        <p:nvPr/>
      </p:nvGrpSpPr>
      <p:grpSpPr>
        <a:xfrm>
          <a:off x="0" y="0"/>
          <a:ext cx="0" cy="0"/>
          <a:chOff x="0" y="0"/>
          <a:chExt cx="0" cy="0"/>
        </a:xfrm>
      </p:grpSpPr>
      <p:sp>
        <p:nvSpPr>
          <p:cNvPr id="2" name="Slide Number Placeholder 9">
            <a:extLst>
              <a:ext uri="{FF2B5EF4-FFF2-40B4-BE49-F238E27FC236}">
                <a16:creationId xmlns:a16="http://schemas.microsoft.com/office/drawing/2014/main" id="{8BBEADCF-3C5A-694F-B0C0-373DD45754AD}"/>
              </a:ext>
            </a:extLst>
          </p:cNvPr>
          <p:cNvSpPr>
            <a:spLocks noGrp="1"/>
          </p:cNvSpPr>
          <p:nvPr>
            <p:ph type="sldNum" sz="quarter" idx="11"/>
          </p:nvPr>
        </p:nvSpPr>
        <p:spPr>
          <a:xfrm>
            <a:off x="8918575" y="6342063"/>
            <a:ext cx="2743200" cy="173037"/>
          </a:xfrm>
        </p:spPr>
        <p:txBody>
          <a:bodyPr/>
          <a:lstStyle>
            <a:lvl1pPr>
              <a:defRPr>
                <a:latin typeface="+mn-lt"/>
              </a:defRPr>
            </a:lvl1pPr>
          </a:lstStyle>
          <a:p>
            <a:fld id="{F49E1E4A-834C-074E-9FF0-961A1F8067B6}" type="slidenum">
              <a:rPr lang="en-GB" altLang="en-US" smtClean="0"/>
              <a:pPr/>
              <a:t>‹#›</a:t>
            </a:fld>
            <a:endParaRPr lang="en-GB" altLang="en-US" dirty="0"/>
          </a:p>
        </p:txBody>
      </p:sp>
    </p:spTree>
    <p:extLst>
      <p:ext uri="{BB962C8B-B14F-4D97-AF65-F5344CB8AC3E}">
        <p14:creationId xmlns:p14="http://schemas.microsoft.com/office/powerpoint/2010/main" val="35293724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hank you">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F3DBE98B-FE50-F04F-823B-E4424AE1859F}"/>
              </a:ext>
            </a:extLst>
          </p:cNvPr>
          <p:cNvSpPr txBox="1">
            <a:spLocks/>
          </p:cNvSpPr>
          <p:nvPr/>
        </p:nvSpPr>
        <p:spPr>
          <a:xfrm>
            <a:off x="540000" y="2281238"/>
            <a:ext cx="9001125" cy="929935"/>
          </a:xfrm>
          <a:prstGeom prst="rect">
            <a:avLst/>
          </a:prstGeom>
        </p:spPr>
        <p:txBody>
          <a:bodyPr lIns="0" tIns="0" rIns="0" bIns="0">
            <a:spAutoFit/>
          </a:bodyPr>
          <a:lstStyle>
            <a:lvl1pPr algn="l" defTabSz="914400" rtl="0" eaLnBrk="1" latinLnBrk="0" hangingPunct="1">
              <a:lnSpc>
                <a:spcPct val="109000"/>
              </a:lnSpc>
              <a:spcBef>
                <a:spcPct val="0"/>
              </a:spcBef>
              <a:buNone/>
              <a:defRPr sz="6000" kern="1200" spc="20">
                <a:solidFill>
                  <a:schemeClr val="bg1"/>
                </a:solidFill>
                <a:latin typeface="+mj-lt"/>
                <a:ea typeface="+mj-ea"/>
                <a:cs typeface="+mj-cs"/>
              </a:defRPr>
            </a:lvl1pPr>
          </a:lstStyle>
          <a:p>
            <a:pPr fontAlgn="auto">
              <a:spcAft>
                <a:spcPts val="0"/>
              </a:spcAft>
              <a:defRPr/>
            </a:pPr>
            <a:r>
              <a:rPr lang="en-GB" dirty="0">
                <a:latin typeface="+mn-lt"/>
              </a:rPr>
              <a:t>Thank you.</a:t>
            </a:r>
          </a:p>
        </p:txBody>
      </p:sp>
      <p:sp>
        <p:nvSpPr>
          <p:cNvPr id="11" name="Text Placeholder 9">
            <a:extLst>
              <a:ext uri="{FF2B5EF4-FFF2-40B4-BE49-F238E27FC236}">
                <a16:creationId xmlns:a16="http://schemas.microsoft.com/office/drawing/2014/main" id="{EB3629A0-1FAA-2946-AC93-9905CFBF9E08}"/>
              </a:ext>
            </a:extLst>
          </p:cNvPr>
          <p:cNvSpPr>
            <a:spLocks noGrp="1"/>
          </p:cNvSpPr>
          <p:nvPr>
            <p:ph type="body" sz="quarter" idx="10" hasCustomPrompt="1"/>
          </p:nvPr>
        </p:nvSpPr>
        <p:spPr>
          <a:xfrm>
            <a:off x="540000" y="3785938"/>
            <a:ext cx="4097551" cy="962525"/>
          </a:xfrm>
        </p:spPr>
        <p:txBody>
          <a:bodyPr/>
          <a:lstStyle>
            <a:lvl1pPr marL="0" indent="0">
              <a:lnSpc>
                <a:spcPct val="117000"/>
              </a:lnSpc>
              <a:spcAft>
                <a:spcPts val="600"/>
              </a:spcAft>
              <a:buFont typeface="Arial" charset="0"/>
              <a:buNone/>
              <a:defRPr sz="1500">
                <a:solidFill>
                  <a:srgbClr val="EEF2EC"/>
                </a:solidFill>
                <a:latin typeface="+mn-lt"/>
              </a:defRPr>
            </a:lvl1pPr>
            <a:lvl2pPr marL="0" indent="0">
              <a:lnSpc>
                <a:spcPct val="117000"/>
              </a:lnSpc>
              <a:spcAft>
                <a:spcPts val="600"/>
              </a:spcAft>
              <a:buFont typeface="Arial" charset="0"/>
              <a:buNone/>
              <a:defRPr sz="1500">
                <a:solidFill>
                  <a:schemeClr val="bg1"/>
                </a:solidFill>
                <a:latin typeface="+mn-lt"/>
              </a:defRPr>
            </a:lvl2pPr>
            <a:lvl3pPr marL="0" indent="0">
              <a:lnSpc>
                <a:spcPct val="117000"/>
              </a:lnSpc>
              <a:buNone/>
              <a:defRPr sz="1500">
                <a:solidFill>
                  <a:schemeClr val="tx2"/>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p:txBody>
      </p:sp>
      <p:sp>
        <p:nvSpPr>
          <p:cNvPr id="13" name="Text Placeholder 65">
            <a:extLst>
              <a:ext uri="{FF2B5EF4-FFF2-40B4-BE49-F238E27FC236}">
                <a16:creationId xmlns:a16="http://schemas.microsoft.com/office/drawing/2014/main" id="{A1994E8F-A5A0-5F49-AAA6-5D6FD39E2E74}"/>
              </a:ext>
            </a:extLst>
          </p:cNvPr>
          <p:cNvSpPr txBox="1">
            <a:spLocks/>
          </p:cNvSpPr>
          <p:nvPr/>
        </p:nvSpPr>
        <p:spPr>
          <a:xfrm>
            <a:off x="540000" y="6179971"/>
            <a:ext cx="1812925" cy="525629"/>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GB" sz="1600" dirty="0" err="1">
                <a:latin typeface="+mn-lt"/>
              </a:rPr>
              <a:t>manrs.org</a:t>
            </a:r>
            <a:endParaRPr lang="en-GB" sz="1600" dirty="0">
              <a:latin typeface="+mn-lt"/>
            </a:endParaRPr>
          </a:p>
        </p:txBody>
      </p:sp>
      <p:sp>
        <p:nvSpPr>
          <p:cNvPr id="6" name="Title 4">
            <a:extLst>
              <a:ext uri="{FF2B5EF4-FFF2-40B4-BE49-F238E27FC236}">
                <a16:creationId xmlns:a16="http://schemas.microsoft.com/office/drawing/2014/main" id="{02E463AE-0311-6748-B929-2F310DF18F01}"/>
              </a:ext>
            </a:extLst>
          </p:cNvPr>
          <p:cNvSpPr txBox="1">
            <a:spLocks/>
          </p:cNvSpPr>
          <p:nvPr userDrawn="1"/>
        </p:nvSpPr>
        <p:spPr>
          <a:xfrm>
            <a:off x="540000" y="2281238"/>
            <a:ext cx="9001125" cy="929935"/>
          </a:xfrm>
          <a:prstGeom prst="rect">
            <a:avLst/>
          </a:prstGeom>
        </p:spPr>
        <p:txBody>
          <a:bodyPr lIns="0" tIns="0" rIns="0" bIns="0">
            <a:spAutoFit/>
          </a:bodyPr>
          <a:lstStyle>
            <a:lvl1pPr algn="l" defTabSz="914400" rtl="0" eaLnBrk="1" latinLnBrk="0" hangingPunct="1">
              <a:lnSpc>
                <a:spcPct val="109000"/>
              </a:lnSpc>
              <a:spcBef>
                <a:spcPct val="0"/>
              </a:spcBef>
              <a:buNone/>
              <a:defRPr sz="6000" kern="1200" spc="20">
                <a:solidFill>
                  <a:schemeClr val="bg1"/>
                </a:solidFill>
                <a:latin typeface="+mj-lt"/>
                <a:ea typeface="+mj-ea"/>
                <a:cs typeface="+mj-cs"/>
              </a:defRPr>
            </a:lvl1pPr>
          </a:lstStyle>
          <a:p>
            <a:pPr fontAlgn="auto">
              <a:spcAft>
                <a:spcPts val="0"/>
              </a:spcAft>
              <a:defRPr/>
            </a:pPr>
            <a:r>
              <a:rPr lang="en-GB" dirty="0">
                <a:latin typeface="+mn-lt"/>
              </a:rPr>
              <a:t>Thank you.</a:t>
            </a:r>
          </a:p>
        </p:txBody>
      </p:sp>
      <p:sp>
        <p:nvSpPr>
          <p:cNvPr id="8" name="Text Placeholder 65">
            <a:extLst>
              <a:ext uri="{FF2B5EF4-FFF2-40B4-BE49-F238E27FC236}">
                <a16:creationId xmlns:a16="http://schemas.microsoft.com/office/drawing/2014/main" id="{8096134B-9459-AA47-A616-005338C9ACFF}"/>
              </a:ext>
            </a:extLst>
          </p:cNvPr>
          <p:cNvSpPr txBox="1">
            <a:spLocks/>
          </p:cNvSpPr>
          <p:nvPr userDrawn="1"/>
        </p:nvSpPr>
        <p:spPr>
          <a:xfrm>
            <a:off x="540000" y="6179971"/>
            <a:ext cx="1812925" cy="525629"/>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GB" sz="1600" dirty="0" err="1">
                <a:latin typeface="+mn-lt"/>
              </a:rPr>
              <a:t>manrs.org</a:t>
            </a:r>
            <a:endParaRPr lang="en-GB" sz="1600" dirty="0">
              <a:latin typeface="+mn-lt"/>
            </a:endParaRPr>
          </a:p>
        </p:txBody>
      </p:sp>
    </p:spTree>
    <p:extLst>
      <p:ext uri="{BB962C8B-B14F-4D97-AF65-F5344CB8AC3E}">
        <p14:creationId xmlns:p14="http://schemas.microsoft.com/office/powerpoint/2010/main" val="15245904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Get involve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F3DBE98B-FE50-F04F-823B-E4424AE1859F}"/>
              </a:ext>
            </a:extLst>
          </p:cNvPr>
          <p:cNvSpPr txBox="1">
            <a:spLocks/>
          </p:cNvSpPr>
          <p:nvPr/>
        </p:nvSpPr>
        <p:spPr>
          <a:xfrm>
            <a:off x="540000" y="2281238"/>
            <a:ext cx="9001125" cy="931730"/>
          </a:xfrm>
          <a:prstGeom prst="rect">
            <a:avLst/>
          </a:prstGeom>
        </p:spPr>
        <p:txBody>
          <a:bodyPr lIns="0" tIns="0" rIns="0" bIns="0">
            <a:spAutoFit/>
          </a:bodyPr>
          <a:lstStyle>
            <a:lvl1pPr algn="l" defTabSz="914400" rtl="0" eaLnBrk="1" latinLnBrk="0" hangingPunct="1">
              <a:lnSpc>
                <a:spcPct val="109000"/>
              </a:lnSpc>
              <a:spcBef>
                <a:spcPct val="0"/>
              </a:spcBef>
              <a:buNone/>
              <a:defRPr sz="6000" kern="1200" spc="20">
                <a:solidFill>
                  <a:schemeClr val="bg1"/>
                </a:solidFill>
                <a:latin typeface="+mj-lt"/>
                <a:ea typeface="+mj-ea"/>
                <a:cs typeface="+mj-cs"/>
              </a:defRPr>
            </a:lvl1pPr>
          </a:lstStyle>
          <a:p>
            <a:pPr fontAlgn="auto">
              <a:spcAft>
                <a:spcPts val="0"/>
              </a:spcAft>
              <a:defRPr/>
            </a:pPr>
            <a:r>
              <a:rPr lang="en-GB" dirty="0">
                <a:latin typeface="+mn-lt"/>
              </a:rPr>
              <a:t>Get involved.</a:t>
            </a:r>
          </a:p>
        </p:txBody>
      </p:sp>
      <p:sp>
        <p:nvSpPr>
          <p:cNvPr id="11" name="Text Placeholder 9">
            <a:extLst>
              <a:ext uri="{FF2B5EF4-FFF2-40B4-BE49-F238E27FC236}">
                <a16:creationId xmlns:a16="http://schemas.microsoft.com/office/drawing/2014/main" id="{EB3629A0-1FAA-2946-AC93-9905CFBF9E08}"/>
              </a:ext>
            </a:extLst>
          </p:cNvPr>
          <p:cNvSpPr>
            <a:spLocks noGrp="1"/>
          </p:cNvSpPr>
          <p:nvPr>
            <p:ph type="body" sz="quarter" idx="10" hasCustomPrompt="1"/>
          </p:nvPr>
        </p:nvSpPr>
        <p:spPr>
          <a:xfrm>
            <a:off x="540000" y="3785938"/>
            <a:ext cx="4097551" cy="962525"/>
          </a:xfrm>
        </p:spPr>
        <p:txBody>
          <a:bodyPr/>
          <a:lstStyle>
            <a:lvl1pPr marL="0" indent="0">
              <a:lnSpc>
                <a:spcPct val="117000"/>
              </a:lnSpc>
              <a:spcAft>
                <a:spcPts val="600"/>
              </a:spcAft>
              <a:buFont typeface="Arial" charset="0"/>
              <a:buNone/>
              <a:defRPr sz="1500">
                <a:solidFill>
                  <a:srgbClr val="EEF2EC"/>
                </a:solidFill>
                <a:latin typeface="+mn-lt"/>
              </a:defRPr>
            </a:lvl1pPr>
            <a:lvl2pPr marL="0" indent="0">
              <a:lnSpc>
                <a:spcPct val="117000"/>
              </a:lnSpc>
              <a:spcAft>
                <a:spcPts val="600"/>
              </a:spcAft>
              <a:buFont typeface="Arial" charset="0"/>
              <a:buNone/>
              <a:defRPr sz="1500">
                <a:solidFill>
                  <a:schemeClr val="bg1"/>
                </a:solidFill>
                <a:latin typeface="+mn-lt"/>
              </a:defRPr>
            </a:lvl2pPr>
            <a:lvl3pPr marL="0" indent="0">
              <a:lnSpc>
                <a:spcPct val="117000"/>
              </a:lnSpc>
              <a:buNone/>
              <a:defRPr sz="1500">
                <a:solidFill>
                  <a:schemeClr val="tx2"/>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p:txBody>
      </p:sp>
      <p:sp>
        <p:nvSpPr>
          <p:cNvPr id="13" name="Text Placeholder 65">
            <a:extLst>
              <a:ext uri="{FF2B5EF4-FFF2-40B4-BE49-F238E27FC236}">
                <a16:creationId xmlns:a16="http://schemas.microsoft.com/office/drawing/2014/main" id="{A1994E8F-A5A0-5F49-AAA6-5D6FD39E2E74}"/>
              </a:ext>
            </a:extLst>
          </p:cNvPr>
          <p:cNvSpPr txBox="1">
            <a:spLocks/>
          </p:cNvSpPr>
          <p:nvPr/>
        </p:nvSpPr>
        <p:spPr>
          <a:xfrm>
            <a:off x="540000" y="6179971"/>
            <a:ext cx="1812925" cy="525629"/>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GB" sz="1600" dirty="0" err="1">
                <a:latin typeface="+mn-lt"/>
              </a:rPr>
              <a:t>manrs.org</a:t>
            </a:r>
            <a:endParaRPr lang="en-GB" sz="1600" dirty="0">
              <a:latin typeface="+mn-lt"/>
            </a:endParaRPr>
          </a:p>
        </p:txBody>
      </p:sp>
      <p:sp>
        <p:nvSpPr>
          <p:cNvPr id="6" name="Title 4">
            <a:extLst>
              <a:ext uri="{FF2B5EF4-FFF2-40B4-BE49-F238E27FC236}">
                <a16:creationId xmlns:a16="http://schemas.microsoft.com/office/drawing/2014/main" id="{D54615A6-0BC5-5F41-A301-A528D3C4AAF8}"/>
              </a:ext>
            </a:extLst>
          </p:cNvPr>
          <p:cNvSpPr txBox="1">
            <a:spLocks/>
          </p:cNvSpPr>
          <p:nvPr userDrawn="1"/>
        </p:nvSpPr>
        <p:spPr>
          <a:xfrm>
            <a:off x="540000" y="2281238"/>
            <a:ext cx="9001125" cy="931730"/>
          </a:xfrm>
          <a:prstGeom prst="rect">
            <a:avLst/>
          </a:prstGeom>
        </p:spPr>
        <p:txBody>
          <a:bodyPr lIns="0" tIns="0" rIns="0" bIns="0">
            <a:spAutoFit/>
          </a:bodyPr>
          <a:lstStyle>
            <a:lvl1pPr algn="l" defTabSz="914400" rtl="0" eaLnBrk="1" latinLnBrk="0" hangingPunct="1">
              <a:lnSpc>
                <a:spcPct val="109000"/>
              </a:lnSpc>
              <a:spcBef>
                <a:spcPct val="0"/>
              </a:spcBef>
              <a:buNone/>
              <a:defRPr sz="6000" kern="1200" spc="20">
                <a:solidFill>
                  <a:schemeClr val="bg1"/>
                </a:solidFill>
                <a:latin typeface="+mj-lt"/>
                <a:ea typeface="+mj-ea"/>
                <a:cs typeface="+mj-cs"/>
              </a:defRPr>
            </a:lvl1pPr>
          </a:lstStyle>
          <a:p>
            <a:pPr fontAlgn="auto">
              <a:spcAft>
                <a:spcPts val="0"/>
              </a:spcAft>
              <a:defRPr/>
            </a:pPr>
            <a:r>
              <a:rPr lang="en-GB" dirty="0">
                <a:latin typeface="+mn-lt"/>
              </a:rPr>
              <a:t>Get involved.</a:t>
            </a:r>
          </a:p>
        </p:txBody>
      </p:sp>
      <p:sp>
        <p:nvSpPr>
          <p:cNvPr id="8" name="Text Placeholder 65">
            <a:extLst>
              <a:ext uri="{FF2B5EF4-FFF2-40B4-BE49-F238E27FC236}">
                <a16:creationId xmlns:a16="http://schemas.microsoft.com/office/drawing/2014/main" id="{03EAA165-F31F-DA43-A712-79B82AA296D5}"/>
              </a:ext>
            </a:extLst>
          </p:cNvPr>
          <p:cNvSpPr txBox="1">
            <a:spLocks/>
          </p:cNvSpPr>
          <p:nvPr userDrawn="1"/>
        </p:nvSpPr>
        <p:spPr>
          <a:xfrm>
            <a:off x="540000" y="6179971"/>
            <a:ext cx="1812925" cy="525629"/>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GB" sz="1600" dirty="0" err="1">
                <a:latin typeface="+mn-lt"/>
              </a:rPr>
              <a:t>manrs.org</a:t>
            </a:r>
            <a:endParaRPr lang="en-GB" sz="1600" dirty="0">
              <a:latin typeface="+mn-lt"/>
            </a:endParaRPr>
          </a:p>
        </p:txBody>
      </p:sp>
    </p:spTree>
    <p:extLst>
      <p:ext uri="{BB962C8B-B14F-4D97-AF65-F5344CB8AC3E}">
        <p14:creationId xmlns:p14="http://schemas.microsoft.com/office/powerpoint/2010/main" val="8015244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 column – Text only – Blue template">
    <p:spTree>
      <p:nvGrpSpPr>
        <p:cNvPr id="1" name=""/>
        <p:cNvGrpSpPr/>
        <p:nvPr/>
      </p:nvGrpSpPr>
      <p:grpSpPr>
        <a:xfrm>
          <a:off x="0" y="0"/>
          <a:ext cx="0" cy="0"/>
          <a:chOff x="0" y="0"/>
          <a:chExt cx="0" cy="0"/>
        </a:xfrm>
      </p:grpSpPr>
      <p:sp>
        <p:nvSpPr>
          <p:cNvPr id="2" name="Title 1"/>
          <p:cNvSpPr>
            <a:spLocks noGrp="1"/>
          </p:cNvSpPr>
          <p:nvPr>
            <p:ph type="title"/>
          </p:nvPr>
        </p:nvSpPr>
        <p:spPr>
          <a:xfrm>
            <a:off x="540976" y="567101"/>
            <a:ext cx="11121296" cy="537799"/>
          </a:xfrm>
        </p:spPr>
        <p:txBody>
          <a:bodyPr/>
          <a:lstStyle>
            <a:lvl1pPr>
              <a:defRPr sz="3000"/>
            </a:lvl1pPr>
          </a:lstStyle>
          <a:p>
            <a:r>
              <a:rPr lang="en-US"/>
              <a:t>Click to edit Master title style</a:t>
            </a:r>
            <a:endParaRPr lang="en-GB" dirty="0"/>
          </a:p>
        </p:txBody>
      </p:sp>
      <p:sp>
        <p:nvSpPr>
          <p:cNvPr id="3" name="Content Placeholder 2"/>
          <p:cNvSpPr>
            <a:spLocks noGrp="1"/>
          </p:cNvSpPr>
          <p:nvPr>
            <p:ph idx="1"/>
          </p:nvPr>
        </p:nvSpPr>
        <p:spPr>
          <a:xfrm>
            <a:off x="540000" y="1548400"/>
            <a:ext cx="11122272" cy="3220368"/>
          </a:xfrm>
        </p:spPr>
        <p:txBody>
          <a:bodyPr/>
          <a:lstStyle>
            <a:lvl1pPr>
              <a:spcAft>
                <a:spcPts val="1200"/>
              </a:spcAft>
              <a:defRPr b="0" i="0">
                <a:latin typeface="+mn-lt"/>
                <a:ea typeface="Hind Medium" charset="0"/>
                <a:cs typeface="Hind Medium" charset="0"/>
              </a:defRPr>
            </a:lvl1pPr>
            <a:lvl2pPr>
              <a:lnSpc>
                <a:spcPct val="114000"/>
              </a:lnSpc>
              <a:defRPr sz="1800">
                <a:latin typeface="+mn-lt"/>
              </a:defRPr>
            </a:lvl2pPr>
            <a:lvl3pPr>
              <a:lnSpc>
                <a:spcPct val="114000"/>
              </a:lnSpc>
              <a:spcAft>
                <a:spcPts val="0"/>
              </a:spcAft>
              <a:defRPr sz="1800">
                <a:latin typeface="+mn-lt"/>
              </a:defRPr>
            </a:lvl3pPr>
            <a:lvl4pPr>
              <a:lnSpc>
                <a:spcPct val="114000"/>
              </a:lnSpc>
              <a:defRPr sz="1800">
                <a:latin typeface="+mn-lt"/>
              </a:defRPr>
            </a:lvl4pPr>
            <a:lvl5pPr>
              <a:lnSpc>
                <a:spcPct val="114000"/>
              </a:lnSpc>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9"/>
          <p:cNvSpPr>
            <a:spLocks noGrp="1"/>
          </p:cNvSpPr>
          <p:nvPr>
            <p:ph type="sldNum" sz="quarter" idx="15"/>
          </p:nvPr>
        </p:nvSpPr>
        <p:spPr/>
        <p:txBody>
          <a:bodyPr/>
          <a:lstStyle>
            <a:lvl1pPr>
              <a:defRPr/>
            </a:lvl1pPr>
          </a:lstStyle>
          <a:p>
            <a:fld id="{9EE1D23A-55C4-7542-8A1B-C225D7430AAE}" type="slidenum">
              <a:rPr lang="uk-UA" altLang="en-US"/>
              <a:pPr/>
              <a:t>‹#›</a:t>
            </a:fld>
            <a:endParaRPr lang="uk-UA" altLang="en-US" dirty="0"/>
          </a:p>
        </p:txBody>
      </p:sp>
      <p:pic>
        <p:nvPicPr>
          <p:cNvPr id="5" name="Picture 4">
            <a:extLst>
              <a:ext uri="{FF2B5EF4-FFF2-40B4-BE49-F238E27FC236}">
                <a16:creationId xmlns:a16="http://schemas.microsoft.com/office/drawing/2014/main" id="{98369B70-C3A8-114F-B75F-40B2691988C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1400" y="6207795"/>
            <a:ext cx="457200" cy="368046"/>
          </a:xfrm>
          <a:prstGeom prst="rect">
            <a:avLst/>
          </a:prstGeom>
        </p:spPr>
      </p:pic>
    </p:spTree>
    <p:extLst>
      <p:ext uri="{BB962C8B-B14F-4D97-AF65-F5344CB8AC3E}">
        <p14:creationId xmlns:p14="http://schemas.microsoft.com/office/powerpoint/2010/main" val="40750690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070A7B3-6521-4DCA-87E5-044747A908C1}" type="datetimeFigureOut">
              <a:rPr lang="en-US" smtClean="0"/>
              <a:t>9/7/21</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C4D62B78-4118-4F90-ADB6-C738423865C4}" type="slidenum">
              <a:rPr lang="en-US" smtClean="0"/>
              <a:t>‹#›</a:t>
            </a:fld>
            <a:endParaRPr lang="en-US"/>
          </a:p>
        </p:txBody>
      </p:sp>
    </p:spTree>
    <p:extLst>
      <p:ext uri="{BB962C8B-B14F-4D97-AF65-F5344CB8AC3E}">
        <p14:creationId xmlns:p14="http://schemas.microsoft.com/office/powerpoint/2010/main" val="3997166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Blue subsection divid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2DA421FA-A9A6-244D-AF92-34B23A363ED8}"/>
              </a:ext>
            </a:extLst>
          </p:cNvPr>
          <p:cNvSpPr>
            <a:spLocks noGrp="1"/>
          </p:cNvSpPr>
          <p:nvPr>
            <p:ph sz="quarter" idx="12"/>
          </p:nvPr>
        </p:nvSpPr>
        <p:spPr>
          <a:xfrm>
            <a:off x="657468" y="2496632"/>
            <a:ext cx="10674163" cy="1257669"/>
          </a:xfrm>
        </p:spPr>
        <p:txBody>
          <a:bodyPr/>
          <a:lstStyle>
            <a:lvl1pPr>
              <a:defRPr sz="4800">
                <a:solidFill>
                  <a:schemeClr val="bg1"/>
                </a:solidFill>
              </a:defRPr>
            </a:lvl1pPr>
          </a:lstStyle>
          <a:p>
            <a:pPr lvl="0"/>
            <a:r>
              <a:rPr lang="en-US"/>
              <a:t>Click to edit Master text styles</a:t>
            </a:r>
          </a:p>
        </p:txBody>
      </p:sp>
      <p:sp>
        <p:nvSpPr>
          <p:cNvPr id="16" name="Text Placeholder 15">
            <a:extLst>
              <a:ext uri="{FF2B5EF4-FFF2-40B4-BE49-F238E27FC236}">
                <a16:creationId xmlns:a16="http://schemas.microsoft.com/office/drawing/2014/main" id="{DD9B119F-CE44-DD48-BC49-893091F2E274}"/>
              </a:ext>
            </a:extLst>
          </p:cNvPr>
          <p:cNvSpPr>
            <a:spLocks noGrp="1"/>
          </p:cNvSpPr>
          <p:nvPr>
            <p:ph type="body" sz="quarter" idx="13"/>
          </p:nvPr>
        </p:nvSpPr>
        <p:spPr>
          <a:xfrm>
            <a:off x="657468" y="4279119"/>
            <a:ext cx="10674163" cy="1270427"/>
          </a:xfrm>
        </p:spPr>
        <p:txBody>
          <a:bodyPr/>
          <a:lstStyle>
            <a:lvl1pPr>
              <a:defRPr sz="2400">
                <a:solidFill>
                  <a:schemeClr val="bg1"/>
                </a:solidFill>
              </a:defRPr>
            </a:lvl1pPr>
          </a:lstStyle>
          <a:p>
            <a:pPr lvl="0"/>
            <a:r>
              <a:rPr lang="en-US"/>
              <a:t>Click to edit Master text styles</a:t>
            </a:r>
          </a:p>
        </p:txBody>
      </p:sp>
      <p:sp>
        <p:nvSpPr>
          <p:cNvPr id="6" name="Slide Number Placeholder 9"/>
          <p:cNvSpPr>
            <a:spLocks noGrp="1"/>
          </p:cNvSpPr>
          <p:nvPr>
            <p:ph type="sldNum" sz="quarter" idx="11"/>
          </p:nvPr>
        </p:nvSpPr>
        <p:spPr>
          <a:xfrm>
            <a:off x="8918575" y="6319712"/>
            <a:ext cx="2743200" cy="173037"/>
          </a:xfrm>
        </p:spPr>
        <p:txBody>
          <a:bodyPr/>
          <a:lstStyle>
            <a:lvl1pPr>
              <a:defRPr>
                <a:solidFill>
                  <a:srgbClr val="EEF2EC"/>
                </a:solidFill>
                <a:latin typeface="+mn-lt"/>
              </a:defRPr>
            </a:lvl1pPr>
          </a:lstStyle>
          <a:p>
            <a:fld id="{4B8AB820-61DF-364A-B4AF-D19149734C14}" type="slidenum">
              <a:rPr lang="uk-UA" altLang="en-US" smtClean="0"/>
              <a:pPr/>
              <a:t>‹#›</a:t>
            </a:fld>
            <a:endParaRPr lang="uk-UA" altLang="en-US" dirty="0"/>
          </a:p>
        </p:txBody>
      </p:sp>
      <p:pic>
        <p:nvPicPr>
          <p:cNvPr id="12" name="Picture 11">
            <a:extLst>
              <a:ext uri="{FF2B5EF4-FFF2-40B4-BE49-F238E27FC236}">
                <a16:creationId xmlns:a16="http://schemas.microsoft.com/office/drawing/2014/main" id="{DA6D6DCA-FBDB-004A-B583-E53F842E185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757"/>
          <a:stretch/>
        </p:blipFill>
        <p:spPr>
          <a:xfrm>
            <a:off x="533250" y="6074364"/>
            <a:ext cx="398841" cy="440736"/>
          </a:xfrm>
          <a:prstGeom prst="rect">
            <a:avLst/>
          </a:prstGeom>
        </p:spPr>
      </p:pic>
      <p:pic>
        <p:nvPicPr>
          <p:cNvPr id="7" name="Picture 6">
            <a:extLst>
              <a:ext uri="{FF2B5EF4-FFF2-40B4-BE49-F238E27FC236}">
                <a16:creationId xmlns:a16="http://schemas.microsoft.com/office/drawing/2014/main" id="{2D8DA9CE-C65E-554B-8A64-051A0970874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1757"/>
          <a:stretch/>
        </p:blipFill>
        <p:spPr>
          <a:xfrm>
            <a:off x="533250" y="6074364"/>
            <a:ext cx="398841" cy="440736"/>
          </a:xfrm>
          <a:prstGeom prst="rect">
            <a:avLst/>
          </a:prstGeom>
        </p:spPr>
      </p:pic>
      <p:sp>
        <p:nvSpPr>
          <p:cNvPr id="2" name="TextBox 1">
            <a:extLst>
              <a:ext uri="{FF2B5EF4-FFF2-40B4-BE49-F238E27FC236}">
                <a16:creationId xmlns:a16="http://schemas.microsoft.com/office/drawing/2014/main" id="{61547B2D-F692-1B47-A5E0-0120DBF90233}"/>
              </a:ext>
            </a:extLst>
          </p:cNvPr>
          <p:cNvSpPr txBox="1"/>
          <p:nvPr userDrawn="1"/>
        </p:nvSpPr>
        <p:spPr>
          <a:xfrm>
            <a:off x="4599709" y="775855"/>
            <a:ext cx="0" cy="0"/>
          </a:xfrm>
          <a:prstGeom prst="rect">
            <a:avLst/>
          </a:prstGeom>
        </p:spPr>
        <p:txBody>
          <a:bodyPr vert="horz" wrap="none" lIns="0" tIns="0" rIns="0" bIns="0" rtlCol="0" anchor="t" anchorCtr="0">
            <a:noAutofit/>
          </a:bodyPr>
          <a:lstStyle/>
          <a:p>
            <a:pPr algn="l"/>
            <a:endParaRPr lang="en-US" dirty="0">
              <a:latin typeface="+mn-lt"/>
            </a:endParaRPr>
          </a:p>
        </p:txBody>
      </p:sp>
    </p:spTree>
    <p:extLst>
      <p:ext uri="{BB962C8B-B14F-4D97-AF65-F5344CB8AC3E}">
        <p14:creationId xmlns:p14="http://schemas.microsoft.com/office/powerpoint/2010/main" val="1298939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Purple subsection divid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Slide Number Placeholder 9"/>
          <p:cNvSpPr>
            <a:spLocks noGrp="1"/>
          </p:cNvSpPr>
          <p:nvPr>
            <p:ph type="sldNum" sz="quarter" idx="11"/>
          </p:nvPr>
        </p:nvSpPr>
        <p:spPr>
          <a:xfrm>
            <a:off x="8918575" y="6319712"/>
            <a:ext cx="2743200" cy="173037"/>
          </a:xfrm>
        </p:spPr>
        <p:txBody>
          <a:bodyPr/>
          <a:lstStyle>
            <a:lvl1pPr>
              <a:defRPr>
                <a:solidFill>
                  <a:srgbClr val="EEF2EC"/>
                </a:solidFill>
                <a:latin typeface="+mn-lt"/>
              </a:defRPr>
            </a:lvl1pPr>
          </a:lstStyle>
          <a:p>
            <a:fld id="{4B8AB820-61DF-364A-B4AF-D19149734C14}" type="slidenum">
              <a:rPr lang="uk-UA" altLang="en-US" smtClean="0"/>
              <a:pPr/>
              <a:t>‹#›</a:t>
            </a:fld>
            <a:endParaRPr lang="uk-UA" altLang="en-US" dirty="0"/>
          </a:p>
        </p:txBody>
      </p:sp>
      <p:pic>
        <p:nvPicPr>
          <p:cNvPr id="7" name="Picture 6">
            <a:extLst>
              <a:ext uri="{FF2B5EF4-FFF2-40B4-BE49-F238E27FC236}">
                <a16:creationId xmlns:a16="http://schemas.microsoft.com/office/drawing/2014/main" id="{3532B1A5-6A14-254F-BE42-6C3FA54CEDA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757"/>
          <a:stretch/>
        </p:blipFill>
        <p:spPr>
          <a:xfrm>
            <a:off x="533250" y="6074364"/>
            <a:ext cx="398841" cy="440736"/>
          </a:xfrm>
          <a:prstGeom prst="rect">
            <a:avLst/>
          </a:prstGeom>
        </p:spPr>
      </p:pic>
      <p:sp>
        <p:nvSpPr>
          <p:cNvPr id="9" name="Content Placeholder 13">
            <a:extLst>
              <a:ext uri="{FF2B5EF4-FFF2-40B4-BE49-F238E27FC236}">
                <a16:creationId xmlns:a16="http://schemas.microsoft.com/office/drawing/2014/main" id="{636301D7-52E9-B04A-9E1F-BEF4F06DF370}"/>
              </a:ext>
            </a:extLst>
          </p:cNvPr>
          <p:cNvSpPr>
            <a:spLocks noGrp="1"/>
          </p:cNvSpPr>
          <p:nvPr>
            <p:ph sz="quarter" idx="12"/>
          </p:nvPr>
        </p:nvSpPr>
        <p:spPr>
          <a:xfrm>
            <a:off x="657468" y="2496632"/>
            <a:ext cx="10674163" cy="1257669"/>
          </a:xfrm>
        </p:spPr>
        <p:txBody>
          <a:bodyPr/>
          <a:lstStyle>
            <a:lvl1pPr>
              <a:defRPr sz="4800">
                <a:solidFill>
                  <a:schemeClr val="bg1"/>
                </a:solidFill>
              </a:defRPr>
            </a:lvl1pPr>
          </a:lstStyle>
          <a:p>
            <a:pPr lvl="0"/>
            <a:r>
              <a:rPr lang="en-US"/>
              <a:t>Click to edit Master text styles</a:t>
            </a:r>
          </a:p>
        </p:txBody>
      </p:sp>
      <p:sp>
        <p:nvSpPr>
          <p:cNvPr id="10" name="Text Placeholder 15">
            <a:extLst>
              <a:ext uri="{FF2B5EF4-FFF2-40B4-BE49-F238E27FC236}">
                <a16:creationId xmlns:a16="http://schemas.microsoft.com/office/drawing/2014/main" id="{047CC902-F36B-694F-8354-9FC1AE02AC40}"/>
              </a:ext>
            </a:extLst>
          </p:cNvPr>
          <p:cNvSpPr>
            <a:spLocks noGrp="1"/>
          </p:cNvSpPr>
          <p:nvPr>
            <p:ph type="body" sz="quarter" idx="13"/>
          </p:nvPr>
        </p:nvSpPr>
        <p:spPr>
          <a:xfrm>
            <a:off x="657468" y="4279119"/>
            <a:ext cx="10674163" cy="1270427"/>
          </a:xfrm>
        </p:spPr>
        <p:txBody>
          <a:bodyPr/>
          <a:lstStyle>
            <a:lvl1pPr>
              <a:defRPr sz="2400">
                <a:solidFill>
                  <a:schemeClr val="bg1"/>
                </a:solidFill>
              </a:defRPr>
            </a:lvl1pPr>
          </a:lstStyle>
          <a:p>
            <a:pPr lvl="0"/>
            <a:r>
              <a:rPr lang="en-US"/>
              <a:t>Click to edit Master text styles</a:t>
            </a:r>
          </a:p>
        </p:txBody>
      </p:sp>
      <p:pic>
        <p:nvPicPr>
          <p:cNvPr id="8" name="Picture 7">
            <a:extLst>
              <a:ext uri="{FF2B5EF4-FFF2-40B4-BE49-F238E27FC236}">
                <a16:creationId xmlns:a16="http://schemas.microsoft.com/office/drawing/2014/main" id="{ACE58975-6055-0E42-A1E6-48A3C8D5063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1757"/>
          <a:stretch/>
        </p:blipFill>
        <p:spPr>
          <a:xfrm>
            <a:off x="533250" y="6074364"/>
            <a:ext cx="398841" cy="440736"/>
          </a:xfrm>
          <a:prstGeom prst="rect">
            <a:avLst/>
          </a:prstGeom>
        </p:spPr>
      </p:pic>
    </p:spTree>
    <p:extLst>
      <p:ext uri="{BB962C8B-B14F-4D97-AF65-F5344CB8AC3E}">
        <p14:creationId xmlns:p14="http://schemas.microsoft.com/office/powerpoint/2010/main" val="1379706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cSld name="Quote/statement dark blue">
    <p:bg>
      <p:bgPr>
        <a:solidFill>
          <a:schemeClr val="accent1"/>
        </a:solidFill>
        <a:effectLst/>
      </p:bgPr>
    </p:bg>
    <p:spTree>
      <p:nvGrpSpPr>
        <p:cNvPr id="1" name=""/>
        <p:cNvGrpSpPr/>
        <p:nvPr/>
      </p:nvGrpSpPr>
      <p:grpSpPr>
        <a:xfrm>
          <a:off x="0" y="0"/>
          <a:ext cx="0" cy="0"/>
          <a:chOff x="0" y="0"/>
          <a:chExt cx="0" cy="0"/>
        </a:xfrm>
      </p:grpSpPr>
      <p:sp>
        <p:nvSpPr>
          <p:cNvPr id="16" name="Content Placeholder 2"/>
          <p:cNvSpPr>
            <a:spLocks noGrp="1"/>
          </p:cNvSpPr>
          <p:nvPr>
            <p:ph idx="1" hasCustomPrompt="1"/>
          </p:nvPr>
        </p:nvSpPr>
        <p:spPr>
          <a:xfrm>
            <a:off x="842400" y="525600"/>
            <a:ext cx="10508400" cy="5572800"/>
          </a:xfrm>
          <a:prstGeom prst="rect">
            <a:avLst/>
          </a:prstGeom>
        </p:spPr>
        <p:txBody>
          <a:bodyPr anchor="ctr"/>
          <a:lstStyle>
            <a:lvl1pPr algn="ctr">
              <a:lnSpc>
                <a:spcPct val="110000"/>
              </a:lnSpc>
              <a:spcAft>
                <a:spcPts val="2000"/>
              </a:spcAft>
              <a:defRPr sz="3600" b="0" i="0" spc="50" baseline="0">
                <a:solidFill>
                  <a:schemeClr val="bg1"/>
                </a:solidFill>
                <a:latin typeface="+mn-lt"/>
                <a:ea typeface="Hind Medium" charset="0"/>
                <a:cs typeface="Hind Medium" charset="0"/>
              </a:defRPr>
            </a:lvl1pPr>
            <a:lvl2pPr algn="ctr">
              <a:lnSpc>
                <a:spcPct val="110000"/>
              </a:lnSpc>
              <a:defRPr b="0" i="0">
                <a:solidFill>
                  <a:schemeClr val="tx1"/>
                </a:solidFill>
                <a:latin typeface="Hind Medium" charset="0"/>
                <a:ea typeface="Hind Medium" charset="0"/>
                <a:cs typeface="Hind Medium" charset="0"/>
              </a:defRPr>
            </a:lvl2pPr>
            <a:lvl3pPr>
              <a:spcAft>
                <a:spcPts val="1500"/>
              </a:spcAft>
              <a:defRPr/>
            </a:lvl3pPr>
          </a:lstStyle>
          <a:p>
            <a:pPr lvl="0"/>
            <a:r>
              <a:rPr lang="en-US" dirty="0"/>
              <a:t>Click to edit Master text styles</a:t>
            </a:r>
          </a:p>
        </p:txBody>
      </p:sp>
      <p:sp>
        <p:nvSpPr>
          <p:cNvPr id="4" name="Slide Number Placeholder 9"/>
          <p:cNvSpPr>
            <a:spLocks noGrp="1"/>
          </p:cNvSpPr>
          <p:nvPr>
            <p:ph type="sldNum" sz="quarter" idx="11"/>
          </p:nvPr>
        </p:nvSpPr>
        <p:spPr/>
        <p:txBody>
          <a:bodyPr/>
          <a:lstStyle>
            <a:lvl1pPr>
              <a:defRPr/>
            </a:lvl1pPr>
          </a:lstStyle>
          <a:p>
            <a:fld id="{260074F2-1090-0744-858A-D1BB34EE7CED}" type="slidenum">
              <a:rPr lang="uk-UA" altLang="en-US" smtClean="0"/>
              <a:pPr/>
              <a:t>‹#›</a:t>
            </a:fld>
            <a:endParaRPr lang="uk-UA" altLang="en-US" dirty="0"/>
          </a:p>
        </p:txBody>
      </p:sp>
      <p:pic>
        <p:nvPicPr>
          <p:cNvPr id="5" name="Picture 4">
            <a:extLst>
              <a:ext uri="{FF2B5EF4-FFF2-40B4-BE49-F238E27FC236}">
                <a16:creationId xmlns:a16="http://schemas.microsoft.com/office/drawing/2014/main" id="{9DEBC99C-6509-4245-A1DE-BC02DCF1A9D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757"/>
          <a:stretch/>
        </p:blipFill>
        <p:spPr>
          <a:xfrm>
            <a:off x="533250" y="6074364"/>
            <a:ext cx="398841" cy="440736"/>
          </a:xfrm>
          <a:prstGeom prst="rect">
            <a:avLst/>
          </a:prstGeom>
        </p:spPr>
      </p:pic>
      <p:pic>
        <p:nvPicPr>
          <p:cNvPr id="6" name="Picture 5">
            <a:extLst>
              <a:ext uri="{FF2B5EF4-FFF2-40B4-BE49-F238E27FC236}">
                <a16:creationId xmlns:a16="http://schemas.microsoft.com/office/drawing/2014/main" id="{36457777-F7A9-734E-8A50-454CF734B87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757"/>
          <a:stretch/>
        </p:blipFill>
        <p:spPr>
          <a:xfrm>
            <a:off x="533250" y="6074364"/>
            <a:ext cx="398841" cy="440736"/>
          </a:xfrm>
          <a:prstGeom prst="rect">
            <a:avLst/>
          </a:prstGeom>
        </p:spPr>
      </p:pic>
    </p:spTree>
    <p:extLst>
      <p:ext uri="{BB962C8B-B14F-4D97-AF65-F5344CB8AC3E}">
        <p14:creationId xmlns:p14="http://schemas.microsoft.com/office/powerpoint/2010/main" val="33678588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Quote/statement blue">
    <p:bg>
      <p:bgPr>
        <a:solidFill>
          <a:schemeClr val="tx2"/>
        </a:solidFill>
        <a:effectLst/>
      </p:bgPr>
    </p:bg>
    <p:spTree>
      <p:nvGrpSpPr>
        <p:cNvPr id="1" name=""/>
        <p:cNvGrpSpPr/>
        <p:nvPr/>
      </p:nvGrpSpPr>
      <p:grpSpPr>
        <a:xfrm>
          <a:off x="0" y="0"/>
          <a:ext cx="0" cy="0"/>
          <a:chOff x="0" y="0"/>
          <a:chExt cx="0" cy="0"/>
        </a:xfrm>
      </p:grpSpPr>
      <p:sp>
        <p:nvSpPr>
          <p:cNvPr id="16" name="Content Placeholder 2"/>
          <p:cNvSpPr>
            <a:spLocks noGrp="1"/>
          </p:cNvSpPr>
          <p:nvPr>
            <p:ph idx="1" hasCustomPrompt="1"/>
          </p:nvPr>
        </p:nvSpPr>
        <p:spPr>
          <a:xfrm>
            <a:off x="842400" y="525600"/>
            <a:ext cx="10508400" cy="5572800"/>
          </a:xfrm>
          <a:prstGeom prst="rect">
            <a:avLst/>
          </a:prstGeom>
        </p:spPr>
        <p:txBody>
          <a:bodyPr anchor="ctr"/>
          <a:lstStyle>
            <a:lvl1pPr algn="ctr">
              <a:lnSpc>
                <a:spcPct val="110000"/>
              </a:lnSpc>
              <a:spcAft>
                <a:spcPts val="2000"/>
              </a:spcAft>
              <a:defRPr sz="3600" b="0" i="0" spc="50" baseline="0">
                <a:solidFill>
                  <a:schemeClr val="bg1"/>
                </a:solidFill>
                <a:latin typeface="+mn-lt"/>
                <a:ea typeface="Hind Medium" charset="0"/>
                <a:cs typeface="Hind Medium" charset="0"/>
              </a:defRPr>
            </a:lvl1pPr>
            <a:lvl2pPr algn="ctr">
              <a:lnSpc>
                <a:spcPct val="110000"/>
              </a:lnSpc>
              <a:defRPr b="0" i="0">
                <a:solidFill>
                  <a:schemeClr val="tx1"/>
                </a:solidFill>
                <a:latin typeface="Hind Medium" charset="0"/>
                <a:ea typeface="Hind Medium" charset="0"/>
                <a:cs typeface="Hind Medium" charset="0"/>
              </a:defRPr>
            </a:lvl2pPr>
            <a:lvl3pPr>
              <a:spcAft>
                <a:spcPts val="1500"/>
              </a:spcAft>
              <a:defRPr/>
            </a:lvl3pPr>
          </a:lstStyle>
          <a:p>
            <a:pPr lvl="0"/>
            <a:r>
              <a:rPr lang="en-US" dirty="0"/>
              <a:t>Click to edit Master text styles</a:t>
            </a:r>
          </a:p>
        </p:txBody>
      </p:sp>
      <p:sp>
        <p:nvSpPr>
          <p:cNvPr id="4" name="Slide Number Placeholder 9"/>
          <p:cNvSpPr>
            <a:spLocks noGrp="1"/>
          </p:cNvSpPr>
          <p:nvPr>
            <p:ph type="sldNum" sz="quarter" idx="11"/>
          </p:nvPr>
        </p:nvSpPr>
        <p:spPr/>
        <p:txBody>
          <a:bodyPr/>
          <a:lstStyle>
            <a:lvl1pPr>
              <a:defRPr>
                <a:solidFill>
                  <a:schemeClr val="bg1"/>
                </a:solidFill>
              </a:defRPr>
            </a:lvl1pPr>
          </a:lstStyle>
          <a:p>
            <a:fld id="{260074F2-1090-0744-858A-D1BB34EE7CED}" type="slidenum">
              <a:rPr lang="uk-UA" altLang="en-US" smtClean="0"/>
              <a:pPr/>
              <a:t>‹#›</a:t>
            </a:fld>
            <a:endParaRPr lang="uk-UA" altLang="en-US" dirty="0"/>
          </a:p>
        </p:txBody>
      </p:sp>
      <p:pic>
        <p:nvPicPr>
          <p:cNvPr id="5" name="Picture 4">
            <a:extLst>
              <a:ext uri="{FF2B5EF4-FFF2-40B4-BE49-F238E27FC236}">
                <a16:creationId xmlns:a16="http://schemas.microsoft.com/office/drawing/2014/main" id="{9DEBC99C-6509-4245-A1DE-BC02DCF1A9D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757"/>
          <a:stretch/>
        </p:blipFill>
        <p:spPr>
          <a:xfrm>
            <a:off x="533250" y="6074364"/>
            <a:ext cx="398841" cy="440736"/>
          </a:xfrm>
          <a:prstGeom prst="rect">
            <a:avLst/>
          </a:prstGeom>
        </p:spPr>
      </p:pic>
      <p:pic>
        <p:nvPicPr>
          <p:cNvPr id="6" name="Picture 5">
            <a:extLst>
              <a:ext uri="{FF2B5EF4-FFF2-40B4-BE49-F238E27FC236}">
                <a16:creationId xmlns:a16="http://schemas.microsoft.com/office/drawing/2014/main" id="{A154FC0F-4BBE-8A46-AA48-FD2D3C4038A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757"/>
          <a:stretch/>
        </p:blipFill>
        <p:spPr>
          <a:xfrm>
            <a:off x="533250" y="6074364"/>
            <a:ext cx="398841" cy="440736"/>
          </a:xfrm>
          <a:prstGeom prst="rect">
            <a:avLst/>
          </a:prstGeom>
        </p:spPr>
      </p:pic>
    </p:spTree>
    <p:extLst>
      <p:ext uri="{BB962C8B-B14F-4D97-AF65-F5344CB8AC3E}">
        <p14:creationId xmlns:p14="http://schemas.microsoft.com/office/powerpoint/2010/main" val="13960952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Quote/statement neutral">
    <p:bg>
      <p:bgPr>
        <a:solidFill>
          <a:schemeClr val="bg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7A2CAB-423C-244D-B2F1-77AB92D82EE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2098"/>
          <a:stretch/>
        </p:blipFill>
        <p:spPr>
          <a:xfrm>
            <a:off x="533250" y="6073258"/>
            <a:ext cx="398841" cy="443162"/>
          </a:xfrm>
          <a:prstGeom prst="rect">
            <a:avLst/>
          </a:prstGeom>
        </p:spPr>
      </p:pic>
      <p:sp>
        <p:nvSpPr>
          <p:cNvPr id="16" name="Content Placeholder 2"/>
          <p:cNvSpPr>
            <a:spLocks noGrp="1"/>
          </p:cNvSpPr>
          <p:nvPr>
            <p:ph idx="1" hasCustomPrompt="1"/>
          </p:nvPr>
        </p:nvSpPr>
        <p:spPr>
          <a:xfrm>
            <a:off x="842400" y="525600"/>
            <a:ext cx="10508400" cy="5572800"/>
          </a:xfrm>
        </p:spPr>
        <p:txBody>
          <a:bodyPr anchor="ctr"/>
          <a:lstStyle>
            <a:lvl1pPr algn="ctr">
              <a:lnSpc>
                <a:spcPct val="110000"/>
              </a:lnSpc>
              <a:spcAft>
                <a:spcPts val="2000"/>
              </a:spcAft>
              <a:defRPr sz="3600" b="0" i="0" spc="50" baseline="0">
                <a:solidFill>
                  <a:schemeClr val="tx1"/>
                </a:solidFill>
                <a:latin typeface="+mn-lt"/>
                <a:ea typeface="Hind Medium" charset="0"/>
                <a:cs typeface="Hind Medium" charset="0"/>
              </a:defRPr>
            </a:lvl1pPr>
            <a:lvl2pPr algn="ctr">
              <a:lnSpc>
                <a:spcPct val="110000"/>
              </a:lnSpc>
              <a:defRPr b="0" i="0">
                <a:solidFill>
                  <a:schemeClr val="tx1"/>
                </a:solidFill>
                <a:latin typeface="Hind Medium" charset="0"/>
                <a:ea typeface="Hind Medium" charset="0"/>
                <a:cs typeface="Hind Medium" charset="0"/>
              </a:defRPr>
            </a:lvl2pPr>
            <a:lvl3pPr>
              <a:spcAft>
                <a:spcPts val="1500"/>
              </a:spcAft>
              <a:defRPr/>
            </a:lvl3pPr>
          </a:lstStyle>
          <a:p>
            <a:pPr lvl="0"/>
            <a:r>
              <a:rPr lang="en-US" dirty="0"/>
              <a:t>Click to edit Master text styles</a:t>
            </a:r>
          </a:p>
        </p:txBody>
      </p:sp>
      <p:sp>
        <p:nvSpPr>
          <p:cNvPr id="4" name="Slide Number Placeholder 9"/>
          <p:cNvSpPr>
            <a:spLocks noGrp="1"/>
          </p:cNvSpPr>
          <p:nvPr>
            <p:ph type="sldNum" sz="quarter" idx="11"/>
          </p:nvPr>
        </p:nvSpPr>
        <p:spPr/>
        <p:txBody>
          <a:bodyPr/>
          <a:lstStyle>
            <a:lvl1pPr>
              <a:defRPr/>
            </a:lvl1pPr>
          </a:lstStyle>
          <a:p>
            <a:fld id="{979123C2-1881-0343-8E3B-58B10FD51CF2}" type="slidenum">
              <a:rPr lang="uk-UA" altLang="en-US" smtClean="0"/>
              <a:pPr/>
              <a:t>‹#›</a:t>
            </a:fld>
            <a:endParaRPr lang="uk-UA" altLang="en-US" dirty="0"/>
          </a:p>
        </p:txBody>
      </p:sp>
      <p:pic>
        <p:nvPicPr>
          <p:cNvPr id="5" name="Picture 4">
            <a:extLst>
              <a:ext uri="{FF2B5EF4-FFF2-40B4-BE49-F238E27FC236}">
                <a16:creationId xmlns:a16="http://schemas.microsoft.com/office/drawing/2014/main" id="{9EBD519B-58FE-7045-B541-B662E72C946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098"/>
          <a:stretch/>
        </p:blipFill>
        <p:spPr>
          <a:xfrm>
            <a:off x="533250" y="6073258"/>
            <a:ext cx="398841" cy="443162"/>
          </a:xfrm>
          <a:prstGeom prst="rect">
            <a:avLst/>
          </a:prstGeom>
        </p:spPr>
      </p:pic>
    </p:spTree>
    <p:extLst>
      <p:ext uri="{BB962C8B-B14F-4D97-AF65-F5344CB8AC3E}">
        <p14:creationId xmlns:p14="http://schemas.microsoft.com/office/powerpoint/2010/main" val="14885871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 column – Text onl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3F4742C-3423-7949-B1F4-F60E6C7D62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9395" y="6074364"/>
            <a:ext cx="446550" cy="446550"/>
          </a:xfrm>
          <a:prstGeom prst="rect">
            <a:avLst/>
          </a:prstGeom>
        </p:spPr>
      </p:pic>
      <p:sp>
        <p:nvSpPr>
          <p:cNvPr id="2" name="Title 1"/>
          <p:cNvSpPr>
            <a:spLocks noGrp="1"/>
          </p:cNvSpPr>
          <p:nvPr>
            <p:ph type="title"/>
          </p:nvPr>
        </p:nvSpPr>
        <p:spPr>
          <a:xfrm>
            <a:off x="540976" y="567101"/>
            <a:ext cx="11121296" cy="537799"/>
          </a:xfrm>
        </p:spPr>
        <p:txBody>
          <a:bodyPr/>
          <a:lstStyle>
            <a:lvl1pPr>
              <a:defRPr sz="3600">
                <a:latin typeface="+mn-lt"/>
              </a:defRPr>
            </a:lvl1pPr>
          </a:lstStyle>
          <a:p>
            <a:r>
              <a:rPr lang="en-US"/>
              <a:t>Click to edit Master title style</a:t>
            </a:r>
            <a:endParaRPr lang="en-GB" dirty="0"/>
          </a:p>
        </p:txBody>
      </p:sp>
      <p:sp>
        <p:nvSpPr>
          <p:cNvPr id="6" name="Slide Number Placeholder 9"/>
          <p:cNvSpPr>
            <a:spLocks noGrp="1"/>
          </p:cNvSpPr>
          <p:nvPr>
            <p:ph type="sldNum" sz="quarter" idx="15"/>
          </p:nvPr>
        </p:nvSpPr>
        <p:spPr/>
        <p:txBody>
          <a:bodyPr/>
          <a:lstStyle>
            <a:lvl1pPr>
              <a:defRPr>
                <a:latin typeface="+mn-lt"/>
              </a:defRPr>
            </a:lvl1pPr>
          </a:lstStyle>
          <a:p>
            <a:fld id="{9EE1D23A-55C4-7542-8A1B-C225D7430AAE}" type="slidenum">
              <a:rPr lang="uk-UA" altLang="en-US" smtClean="0"/>
              <a:pPr/>
              <a:t>‹#›</a:t>
            </a:fld>
            <a:endParaRPr lang="uk-UA" altLang="en-US" dirty="0"/>
          </a:p>
        </p:txBody>
      </p:sp>
      <p:sp>
        <p:nvSpPr>
          <p:cNvPr id="11" name="Content Placeholder 10">
            <a:extLst>
              <a:ext uri="{FF2B5EF4-FFF2-40B4-BE49-F238E27FC236}">
                <a16:creationId xmlns:a16="http://schemas.microsoft.com/office/drawing/2014/main" id="{8CA4919E-257E-3E4C-A7BC-E72C38256DFA}"/>
              </a:ext>
            </a:extLst>
          </p:cNvPr>
          <p:cNvSpPr>
            <a:spLocks noGrp="1"/>
          </p:cNvSpPr>
          <p:nvPr>
            <p:ph sz="quarter" idx="16"/>
          </p:nvPr>
        </p:nvSpPr>
        <p:spPr>
          <a:xfrm>
            <a:off x="539999" y="1561539"/>
            <a:ext cx="11121775" cy="3794231"/>
          </a:xfrm>
        </p:spPr>
        <p:txBody>
          <a:bodyPr/>
          <a:lstStyle>
            <a:lvl1pPr>
              <a:defRPr>
                <a:latin typeface="+mn-lt"/>
              </a:defRPr>
            </a:lvl1pPr>
            <a:lvl2pPr marL="342900" indent="-342900">
              <a:buFont typeface="Arial" panose="020B0604020202020204" pitchFamily="34" charset="0"/>
              <a:buChar char="•"/>
              <a:defRPr sz="2000">
                <a:latin typeface="+mn-lt"/>
              </a:defRPr>
            </a:lvl2pPr>
            <a:lvl3pPr marL="0" indent="0">
              <a:buFont typeface="Arial" panose="020B0604020202020204" pitchFamily="34" charset="0"/>
              <a:buNone/>
              <a:defRPr sz="2400">
                <a:latin typeface="+mn-lt"/>
              </a:defRPr>
            </a:lvl3pPr>
            <a:lvl4pPr marL="322725" indent="0">
              <a:buFont typeface="Arial" panose="020B0604020202020204" pitchFamily="34" charset="0"/>
              <a:buNone/>
              <a:defRPr sz="2400">
                <a:latin typeface="+mn-lt"/>
              </a:defRPr>
            </a:lvl4pPr>
            <a:lvl5pPr marL="917625" indent="-342900">
              <a:buFont typeface="Arial" panose="020B0604020202020204" pitchFamily="34" charset="0"/>
              <a:buChar char="•"/>
              <a:defRPr sz="2000">
                <a:latin typeface="+mn-lt"/>
              </a:defRPr>
            </a:lvl5pPr>
          </a:lstStyle>
          <a:p>
            <a:pPr lvl="0"/>
            <a:r>
              <a:rPr lang="en-US"/>
              <a:t>Click to edit Master text styles</a:t>
            </a:r>
          </a:p>
          <a:p>
            <a:pPr lvl="1"/>
            <a:r>
              <a:rPr lang="en-US"/>
              <a:t>Second level</a:t>
            </a:r>
          </a:p>
          <a:p>
            <a:pPr lvl="2"/>
            <a:r>
              <a:rPr lang="en-US"/>
              <a:t>Third level</a:t>
            </a:r>
          </a:p>
        </p:txBody>
      </p:sp>
      <p:pic>
        <p:nvPicPr>
          <p:cNvPr id="7" name="Picture 6">
            <a:extLst>
              <a:ext uri="{FF2B5EF4-FFF2-40B4-BE49-F238E27FC236}">
                <a16:creationId xmlns:a16="http://schemas.microsoft.com/office/drawing/2014/main" id="{DDDD25D2-98BA-4640-AEBE-7D3DC65532B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09395" y="6074364"/>
            <a:ext cx="446550" cy="446550"/>
          </a:xfrm>
          <a:prstGeom prst="rect">
            <a:avLst/>
          </a:prstGeom>
        </p:spPr>
      </p:pic>
    </p:spTree>
    <p:extLst>
      <p:ext uri="{BB962C8B-B14F-4D97-AF65-F5344CB8AC3E}">
        <p14:creationId xmlns:p14="http://schemas.microsoft.com/office/powerpoint/2010/main" val="38848088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lumn – Text only">
    <p:spTree>
      <p:nvGrpSpPr>
        <p:cNvPr id="1" name=""/>
        <p:cNvGrpSpPr/>
        <p:nvPr/>
      </p:nvGrpSpPr>
      <p:grpSpPr>
        <a:xfrm>
          <a:off x="0" y="0"/>
          <a:ext cx="0" cy="0"/>
          <a:chOff x="0" y="0"/>
          <a:chExt cx="0" cy="0"/>
        </a:xfrm>
      </p:grpSpPr>
      <p:sp>
        <p:nvSpPr>
          <p:cNvPr id="2" name="Title 1"/>
          <p:cNvSpPr>
            <a:spLocks noGrp="1"/>
          </p:cNvSpPr>
          <p:nvPr>
            <p:ph type="title"/>
          </p:nvPr>
        </p:nvSpPr>
        <p:spPr>
          <a:xfrm>
            <a:off x="540976" y="567101"/>
            <a:ext cx="11121296" cy="575899"/>
          </a:xfrm>
        </p:spPr>
        <p:txBody>
          <a:bodyPr/>
          <a:lstStyle>
            <a:lvl1pPr>
              <a:defRPr sz="3600">
                <a:latin typeface="+mn-lt"/>
              </a:defRPr>
            </a:lvl1pPr>
          </a:lstStyle>
          <a:p>
            <a:r>
              <a:rPr lang="en-US"/>
              <a:t>Click to edit Master title style</a:t>
            </a:r>
            <a:endParaRPr lang="en-GB" dirty="0"/>
          </a:p>
        </p:txBody>
      </p:sp>
      <p:sp>
        <p:nvSpPr>
          <p:cNvPr id="8" name="Slide Number Placeholder 9"/>
          <p:cNvSpPr>
            <a:spLocks noGrp="1"/>
          </p:cNvSpPr>
          <p:nvPr>
            <p:ph type="sldNum" sz="quarter" idx="19"/>
          </p:nvPr>
        </p:nvSpPr>
        <p:spPr/>
        <p:txBody>
          <a:bodyPr/>
          <a:lstStyle>
            <a:lvl1pPr>
              <a:defRPr>
                <a:latin typeface="+mn-lt"/>
              </a:defRPr>
            </a:lvl1pPr>
          </a:lstStyle>
          <a:p>
            <a:fld id="{761E0F2E-4DC0-BB41-853A-E92710F05ADB}" type="slidenum">
              <a:rPr lang="uk-UA" altLang="en-US" smtClean="0"/>
              <a:pPr/>
              <a:t>‹#›</a:t>
            </a:fld>
            <a:endParaRPr lang="uk-UA" altLang="en-US" dirty="0"/>
          </a:p>
        </p:txBody>
      </p:sp>
      <p:pic>
        <p:nvPicPr>
          <p:cNvPr id="9" name="Picture 8">
            <a:extLst>
              <a:ext uri="{FF2B5EF4-FFF2-40B4-BE49-F238E27FC236}">
                <a16:creationId xmlns:a16="http://schemas.microsoft.com/office/drawing/2014/main" id="{B1184992-DE5F-AE4E-8953-0419E812334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9395" y="6074364"/>
            <a:ext cx="446550" cy="446550"/>
          </a:xfrm>
          <a:prstGeom prst="rect">
            <a:avLst/>
          </a:prstGeom>
        </p:spPr>
      </p:pic>
      <p:sp>
        <p:nvSpPr>
          <p:cNvPr id="4" name="Content Placeholder 3">
            <a:extLst>
              <a:ext uri="{FF2B5EF4-FFF2-40B4-BE49-F238E27FC236}">
                <a16:creationId xmlns:a16="http://schemas.microsoft.com/office/drawing/2014/main" id="{6B833BE1-6811-6B49-A06C-D7586D344D4A}"/>
              </a:ext>
            </a:extLst>
          </p:cNvPr>
          <p:cNvSpPr>
            <a:spLocks noGrp="1"/>
          </p:cNvSpPr>
          <p:nvPr>
            <p:ph sz="quarter" idx="20"/>
          </p:nvPr>
        </p:nvSpPr>
        <p:spPr>
          <a:xfrm>
            <a:off x="539999" y="1561539"/>
            <a:ext cx="5462197" cy="3471862"/>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p:txBody>
      </p:sp>
      <p:sp>
        <p:nvSpPr>
          <p:cNvPr id="11" name="Content Placeholder 3">
            <a:extLst>
              <a:ext uri="{FF2B5EF4-FFF2-40B4-BE49-F238E27FC236}">
                <a16:creationId xmlns:a16="http://schemas.microsoft.com/office/drawing/2014/main" id="{92A25F25-D63E-4049-8ABF-087ACC05BA7E}"/>
              </a:ext>
            </a:extLst>
          </p:cNvPr>
          <p:cNvSpPr>
            <a:spLocks noGrp="1"/>
          </p:cNvSpPr>
          <p:nvPr>
            <p:ph sz="quarter" idx="21"/>
          </p:nvPr>
        </p:nvSpPr>
        <p:spPr>
          <a:xfrm>
            <a:off x="6230183" y="1561539"/>
            <a:ext cx="5462197" cy="3471862"/>
          </a:xfrm>
        </p:spPr>
        <p:txBody>
          <a:bodyPr/>
          <a:lstStyle>
            <a:lvl1pPr>
              <a:defRPr>
                <a:latin typeface="+mn-lt"/>
              </a:defRPr>
            </a:lvl1pPr>
            <a:lvl2pPr>
              <a:defRPr>
                <a:latin typeface="+mn-lt"/>
              </a:defRPr>
            </a:lvl2pPr>
            <a:lvl3pPr marL="0" indent="0">
              <a:buNone/>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p:txBody>
      </p:sp>
      <p:pic>
        <p:nvPicPr>
          <p:cNvPr id="7" name="Picture 6">
            <a:extLst>
              <a:ext uri="{FF2B5EF4-FFF2-40B4-BE49-F238E27FC236}">
                <a16:creationId xmlns:a16="http://schemas.microsoft.com/office/drawing/2014/main" id="{5081D21C-E96F-964C-997B-F8CCDF3B485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09395" y="6074364"/>
            <a:ext cx="446550" cy="446550"/>
          </a:xfrm>
          <a:prstGeom prst="rect">
            <a:avLst/>
          </a:prstGeom>
        </p:spPr>
      </p:pic>
    </p:spTree>
    <p:extLst>
      <p:ext uri="{BB962C8B-B14F-4D97-AF65-F5344CB8AC3E}">
        <p14:creationId xmlns:p14="http://schemas.microsoft.com/office/powerpoint/2010/main" val="14855219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 + large image">
    <p:spTree>
      <p:nvGrpSpPr>
        <p:cNvPr id="1" name=""/>
        <p:cNvGrpSpPr/>
        <p:nvPr/>
      </p:nvGrpSpPr>
      <p:grpSpPr>
        <a:xfrm>
          <a:off x="0" y="0"/>
          <a:ext cx="0" cy="0"/>
          <a:chOff x="0" y="0"/>
          <a:chExt cx="0" cy="0"/>
        </a:xfrm>
      </p:grpSpPr>
      <p:sp>
        <p:nvSpPr>
          <p:cNvPr id="5" name="Picture Placeholder 4"/>
          <p:cNvSpPr>
            <a:spLocks noGrp="1"/>
          </p:cNvSpPr>
          <p:nvPr>
            <p:ph type="pic" sz="quarter" idx="19"/>
          </p:nvPr>
        </p:nvSpPr>
        <p:spPr>
          <a:xfrm>
            <a:off x="6168855" y="0"/>
            <a:ext cx="6023145" cy="6857999"/>
          </a:xfrm>
        </p:spPr>
        <p:txBody>
          <a:bodyPr/>
          <a:lstStyle>
            <a:lvl1pPr>
              <a:defRPr sz="1800">
                <a:latin typeface="+mn-lt"/>
              </a:defRPr>
            </a:lvl1pPr>
          </a:lstStyle>
          <a:p>
            <a:pPr lvl="0"/>
            <a:r>
              <a:rPr lang="en-US" noProof="0"/>
              <a:t>Click icon to add picture</a:t>
            </a:r>
            <a:endParaRPr lang="en-GB" noProof="0" dirty="0"/>
          </a:p>
        </p:txBody>
      </p:sp>
      <p:sp>
        <p:nvSpPr>
          <p:cNvPr id="2" name="Title 1"/>
          <p:cNvSpPr>
            <a:spLocks noGrp="1"/>
          </p:cNvSpPr>
          <p:nvPr>
            <p:ph type="title"/>
          </p:nvPr>
        </p:nvSpPr>
        <p:spPr>
          <a:xfrm>
            <a:off x="540977" y="567101"/>
            <a:ext cx="5483696" cy="1112409"/>
          </a:xfrm>
        </p:spPr>
        <p:txBody>
          <a:bodyPr rIns="0"/>
          <a:lstStyle>
            <a:lvl1pPr>
              <a:defRPr sz="3600">
                <a:latin typeface="+mn-lt"/>
              </a:defRPr>
            </a:lvl1pPr>
          </a:lstStyle>
          <a:p>
            <a:r>
              <a:rPr lang="en-US"/>
              <a:t>Click to edit Master title style</a:t>
            </a:r>
            <a:endParaRPr lang="en-GB" dirty="0"/>
          </a:p>
        </p:txBody>
      </p:sp>
      <p:sp>
        <p:nvSpPr>
          <p:cNvPr id="9" name="Slide Number Placeholder 9"/>
          <p:cNvSpPr>
            <a:spLocks noGrp="1"/>
          </p:cNvSpPr>
          <p:nvPr>
            <p:ph type="sldNum" sz="quarter" idx="21"/>
          </p:nvPr>
        </p:nvSpPr>
        <p:spPr/>
        <p:txBody>
          <a:bodyPr/>
          <a:lstStyle>
            <a:lvl1pPr>
              <a:defRPr>
                <a:latin typeface="+mn-lt"/>
              </a:defRPr>
            </a:lvl1pPr>
          </a:lstStyle>
          <a:p>
            <a:fld id="{C2CDEF37-006E-254D-A210-0434C0C6BB13}" type="slidenum">
              <a:rPr lang="uk-UA" altLang="en-US" smtClean="0"/>
              <a:pPr/>
              <a:t>‹#›</a:t>
            </a:fld>
            <a:endParaRPr lang="uk-UA" altLang="en-US" dirty="0"/>
          </a:p>
        </p:txBody>
      </p:sp>
      <p:pic>
        <p:nvPicPr>
          <p:cNvPr id="10" name="Picture 9">
            <a:extLst>
              <a:ext uri="{FF2B5EF4-FFF2-40B4-BE49-F238E27FC236}">
                <a16:creationId xmlns:a16="http://schemas.microsoft.com/office/drawing/2014/main" id="{6880E653-EDCB-D944-9700-4552D49A7DB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9395" y="6074364"/>
            <a:ext cx="446550" cy="446550"/>
          </a:xfrm>
          <a:prstGeom prst="rect">
            <a:avLst/>
          </a:prstGeom>
        </p:spPr>
      </p:pic>
      <p:sp>
        <p:nvSpPr>
          <p:cNvPr id="12" name="Content Placeholder 10">
            <a:extLst>
              <a:ext uri="{FF2B5EF4-FFF2-40B4-BE49-F238E27FC236}">
                <a16:creationId xmlns:a16="http://schemas.microsoft.com/office/drawing/2014/main" id="{B7B6A5FC-A416-9F4E-B9E2-24F68C3786CB}"/>
              </a:ext>
            </a:extLst>
          </p:cNvPr>
          <p:cNvSpPr>
            <a:spLocks noGrp="1"/>
          </p:cNvSpPr>
          <p:nvPr>
            <p:ph sz="quarter" idx="16"/>
          </p:nvPr>
        </p:nvSpPr>
        <p:spPr>
          <a:xfrm>
            <a:off x="540000" y="1561539"/>
            <a:ext cx="5484674" cy="3794231"/>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p:txBody>
      </p:sp>
      <p:pic>
        <p:nvPicPr>
          <p:cNvPr id="7" name="Picture 6">
            <a:extLst>
              <a:ext uri="{FF2B5EF4-FFF2-40B4-BE49-F238E27FC236}">
                <a16:creationId xmlns:a16="http://schemas.microsoft.com/office/drawing/2014/main" id="{2307BC87-7DEB-B642-93B2-3463715EDDB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09395" y="6074364"/>
            <a:ext cx="446550" cy="446550"/>
          </a:xfrm>
          <a:prstGeom prst="rect">
            <a:avLst/>
          </a:prstGeom>
        </p:spPr>
      </p:pic>
    </p:spTree>
    <p:extLst>
      <p:ext uri="{BB962C8B-B14F-4D97-AF65-F5344CB8AC3E}">
        <p14:creationId xmlns:p14="http://schemas.microsoft.com/office/powerpoint/2010/main" val="1556362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1338" y="566738"/>
            <a:ext cx="11109600" cy="783035"/>
          </a:xfrm>
          <a:prstGeom prst="rect">
            <a:avLst/>
          </a:prstGeom>
        </p:spPr>
        <p:txBody>
          <a:bodyPr vert="horz" wrap="square" lIns="0" tIns="0" rIns="0" bIns="0" rtlCol="0" anchor="t" anchorCtr="0">
            <a:noAutofit/>
          </a:bodyPr>
          <a:lstStyle/>
          <a:p>
            <a:r>
              <a:rPr lang="en-US" noProof="0"/>
              <a:t>Click to edit Master title style</a:t>
            </a:r>
            <a:endParaRPr lang="en-GB" noProof="0" dirty="0"/>
          </a:p>
        </p:txBody>
      </p:sp>
      <p:sp>
        <p:nvSpPr>
          <p:cNvPr id="3" name="Text Placeholder 2"/>
          <p:cNvSpPr>
            <a:spLocks noGrp="1"/>
          </p:cNvSpPr>
          <p:nvPr>
            <p:ph type="body" idx="1"/>
          </p:nvPr>
        </p:nvSpPr>
        <p:spPr>
          <a:xfrm>
            <a:off x="539750" y="1548400"/>
            <a:ext cx="11109600" cy="3598862"/>
          </a:xfrm>
          <a:prstGeom prst="rect">
            <a:avLst/>
          </a:prstGeom>
        </p:spPr>
        <p:txBody>
          <a:bodyPr vert="horz" lIns="0" tIns="0" rIns="0" bIns="0" rtlCol="0" anchor="t" anchorCtr="0">
            <a:noAutofit/>
          </a:bodyPr>
          <a:lstStyle/>
          <a:p>
            <a:pPr lvl="0"/>
            <a:r>
              <a:rPr lang="en-US" noProof="0" dirty="0"/>
              <a:t>Click to edit Master text styles</a:t>
            </a:r>
          </a:p>
          <a:p>
            <a:pPr lvl="1"/>
            <a:r>
              <a:rPr lang="en-US" noProof="0" dirty="0"/>
              <a:t>Second level</a:t>
            </a:r>
          </a:p>
          <a:p>
            <a:pPr lvl="4"/>
            <a:r>
              <a:rPr lang="en-US" noProof="0" dirty="0"/>
              <a:t>Third level</a:t>
            </a:r>
          </a:p>
        </p:txBody>
      </p:sp>
      <p:sp>
        <p:nvSpPr>
          <p:cNvPr id="10" name="Slide Number Placeholder 9"/>
          <p:cNvSpPr>
            <a:spLocks noGrp="1"/>
          </p:cNvSpPr>
          <p:nvPr>
            <p:ph type="sldNum" sz="quarter" idx="4"/>
          </p:nvPr>
        </p:nvSpPr>
        <p:spPr>
          <a:xfrm>
            <a:off x="8918575" y="6342063"/>
            <a:ext cx="2743200" cy="173037"/>
          </a:xfrm>
          <a:prstGeom prst="rect">
            <a:avLst/>
          </a:prstGeom>
        </p:spPr>
        <p:txBody>
          <a:bodyPr vert="horz" wrap="square" lIns="0" tIns="0" rIns="0" bIns="0" numCol="1" anchor="t" anchorCtr="0" compatLnSpc="1">
            <a:prstTxWarp prst="textNoShape">
              <a:avLst/>
            </a:prstTxWarp>
          </a:bodyPr>
          <a:lstStyle>
            <a:lvl1pPr algn="r">
              <a:defRPr sz="1000"/>
            </a:lvl1pPr>
          </a:lstStyle>
          <a:p>
            <a:fld id="{F4C3A41F-A775-1140-95F7-087AA6C6EBC6}" type="slidenum">
              <a:rPr lang="en-GB" altLang="en-US" noProof="0" smtClean="0"/>
              <a:pPr/>
              <a:t>‹#›</a:t>
            </a:fld>
            <a:endParaRPr lang="en-GB" altLang="en-US" noProof="0" dirty="0"/>
          </a:p>
        </p:txBody>
      </p:sp>
    </p:spTree>
    <p:extLst>
      <p:ext uri="{BB962C8B-B14F-4D97-AF65-F5344CB8AC3E}">
        <p14:creationId xmlns:p14="http://schemas.microsoft.com/office/powerpoint/2010/main" val="594279110"/>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 id="2147483792" r:id="rId14"/>
    <p:sldLayoutId id="2147483793" r:id="rId15"/>
    <p:sldLayoutId id="2147483794" r:id="rId16"/>
  </p:sldLayoutIdLst>
  <mc:AlternateContent xmlns:mc="http://schemas.openxmlformats.org/markup-compatibility/2006" xmlns:p14="http://schemas.microsoft.com/office/powerpoint/2010/main">
    <mc:Choice Requires="p14">
      <p:transition p14:dur="10"/>
    </mc:Choice>
    <mc:Fallback xmlns="">
      <p:transition/>
    </mc:Fallback>
  </mc:AlternateContent>
  <p:hf hdr="0" dt="0"/>
  <p:txStyles>
    <p:titleStyle>
      <a:lvl1pPr algn="l" rtl="0" eaLnBrk="1" fontAlgn="base" hangingPunct="1">
        <a:lnSpc>
          <a:spcPct val="106000"/>
        </a:lnSpc>
        <a:spcBef>
          <a:spcPct val="0"/>
        </a:spcBef>
        <a:spcAft>
          <a:spcPct val="0"/>
        </a:spcAft>
        <a:defRPr sz="3600" b="0" i="0" kern="1200" spc="20">
          <a:solidFill>
            <a:schemeClr val="tx2"/>
          </a:solidFill>
          <a:latin typeface="+mn-lt"/>
          <a:ea typeface="Verdana" panose="020B0604030504040204" pitchFamily="34" charset="0"/>
          <a:cs typeface="Verdana" panose="020B0604030504040204" pitchFamily="34" charset="0"/>
        </a:defRPr>
      </a:lvl1pPr>
      <a:lvl2pPr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2pPr>
      <a:lvl3pPr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3pPr>
      <a:lvl4pPr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4pPr>
      <a:lvl5pPr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5pPr>
      <a:lvl6pPr marL="457200"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6pPr>
      <a:lvl7pPr marL="914400"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7pPr>
      <a:lvl8pPr marL="1371600"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8pPr>
      <a:lvl9pPr marL="1828800"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9pPr>
    </p:titleStyle>
    <p:bodyStyle>
      <a:lvl1pPr algn="l" rtl="0" eaLnBrk="1" fontAlgn="base" hangingPunct="1">
        <a:lnSpc>
          <a:spcPct val="100000"/>
        </a:lnSpc>
        <a:spcBef>
          <a:spcPct val="0"/>
        </a:spcBef>
        <a:spcAft>
          <a:spcPts val="2400"/>
        </a:spcAft>
        <a:buFont typeface="Arial" charset="0"/>
        <a:defRPr sz="2400" kern="1200" spc="20">
          <a:solidFill>
            <a:schemeClr val="tx1"/>
          </a:solidFill>
          <a:latin typeface="+mn-lt"/>
          <a:ea typeface="Verdana" panose="020B0604030504040204" pitchFamily="34" charset="0"/>
          <a:cs typeface="Verdana" panose="020B0604030504040204" pitchFamily="34" charset="0"/>
        </a:defRPr>
      </a:lvl1pPr>
      <a:lvl2pPr marL="342900" indent="-342900" algn="l" rtl="0" eaLnBrk="1" fontAlgn="base" hangingPunct="1">
        <a:lnSpc>
          <a:spcPct val="100000"/>
        </a:lnSpc>
        <a:spcBef>
          <a:spcPct val="0"/>
        </a:spcBef>
        <a:spcAft>
          <a:spcPts val="600"/>
        </a:spcAft>
        <a:buFont typeface="Arial" panose="020B0604020202020204" pitchFamily="34" charset="0"/>
        <a:buChar char="•"/>
        <a:defRPr sz="2000" kern="1200" spc="20">
          <a:solidFill>
            <a:schemeClr val="tx1"/>
          </a:solidFill>
          <a:latin typeface="+mn-lt"/>
          <a:ea typeface="Verdana" panose="020B0604030504040204" pitchFamily="34" charset="0"/>
          <a:cs typeface="Verdana" panose="020B0604030504040204" pitchFamily="34" charset="0"/>
        </a:defRPr>
      </a:lvl2pPr>
      <a:lvl3pPr marL="342900" indent="-342900" algn="l" rtl="0" eaLnBrk="1" fontAlgn="base" hangingPunct="1">
        <a:lnSpc>
          <a:spcPct val="100000"/>
        </a:lnSpc>
        <a:spcBef>
          <a:spcPct val="0"/>
        </a:spcBef>
        <a:spcAft>
          <a:spcPts val="0"/>
        </a:spcAft>
        <a:buSzPct val="72000"/>
        <a:buFont typeface="Arial" panose="020B0604020202020204" pitchFamily="34" charset="0"/>
        <a:buChar char="•"/>
        <a:defRPr sz="2400" kern="1200" spc="20">
          <a:solidFill>
            <a:schemeClr val="tx1"/>
          </a:solidFill>
          <a:latin typeface="+mn-lt"/>
          <a:ea typeface="Verdana" panose="020B0604030504040204" pitchFamily="34" charset="0"/>
          <a:cs typeface="Verdana" panose="020B0604030504040204" pitchFamily="34" charset="0"/>
        </a:defRPr>
      </a:lvl3pPr>
      <a:lvl4pPr marL="322725" indent="0" algn="l" rtl="0" eaLnBrk="1" fontAlgn="base" hangingPunct="1">
        <a:lnSpc>
          <a:spcPct val="100000"/>
        </a:lnSpc>
        <a:spcBef>
          <a:spcPct val="0"/>
        </a:spcBef>
        <a:spcAft>
          <a:spcPct val="0"/>
        </a:spcAft>
        <a:buSzPct val="90000"/>
        <a:buFont typeface=".AppleSystemUIFont" charset="0"/>
        <a:buNone/>
        <a:defRPr sz="2400" kern="1200" spc="20">
          <a:solidFill>
            <a:schemeClr val="tx1"/>
          </a:solidFill>
          <a:latin typeface="+mn-lt"/>
          <a:ea typeface="Verdana" panose="020B0604030504040204" pitchFamily="34" charset="0"/>
          <a:cs typeface="Verdana" panose="020B0604030504040204" pitchFamily="34" charset="0"/>
        </a:defRPr>
      </a:lvl4pPr>
      <a:lvl5pPr marL="917625" indent="-342900" algn="l" rtl="0" eaLnBrk="1" fontAlgn="base" hangingPunct="1">
        <a:lnSpc>
          <a:spcPct val="100000"/>
        </a:lnSpc>
        <a:spcBef>
          <a:spcPct val="0"/>
        </a:spcBef>
        <a:spcAft>
          <a:spcPts val="1500"/>
        </a:spcAft>
        <a:buSzPct val="75000"/>
        <a:buFont typeface="Arial" panose="020B0604020202020204" pitchFamily="34" charset="0"/>
        <a:buChar char="•"/>
        <a:defRPr sz="2000" kern="1200" spc="20">
          <a:solidFill>
            <a:schemeClr val="tx1"/>
          </a:solidFill>
          <a:latin typeface="+mn-lt"/>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www.routingmanifesto.org/bcop/" TargetMode="External"/><Relationship Id="rId2" Type="http://schemas.openxmlformats.org/officeDocument/2006/relationships/notesSlide" Target="../notesSlides/notesSlide12.xml"/><Relationship Id="rId1" Type="http://schemas.openxmlformats.org/officeDocument/2006/relationships/slideLayout" Target="../slideLayouts/slideLayout16.xml"/><Relationship Id="rId4" Type="http://schemas.openxmlformats.org/officeDocument/2006/relationships/image" Target="../media/image29.tiff"/></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www.manrs.org/tutorials" TargetMode="Externa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hyperlink" Target="https://www.manrs.org/" TargetMode="External"/><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31.jpe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hyperlink" Target="https://www.manrs.org/2019/02/routing-security-getting-better-but-no-reason-to-rest/"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jpeg"/><Relationship Id="rId3" Type="http://schemas.openxmlformats.org/officeDocument/2006/relationships/image" Target="../media/image10.jpeg"/><Relationship Id="rId7" Type="http://schemas.openxmlformats.org/officeDocument/2006/relationships/image" Target="../media/image14.jpeg"/><Relationship Id="rId12" Type="http://schemas.openxmlformats.org/officeDocument/2006/relationships/image" Target="../media/image19.jpeg"/><Relationship Id="rId17" Type="http://schemas.openxmlformats.org/officeDocument/2006/relationships/image" Target="../media/image24.png"/><Relationship Id="rId2" Type="http://schemas.openxmlformats.org/officeDocument/2006/relationships/notesSlide" Target="../notesSlides/notesSlide3.xml"/><Relationship Id="rId16"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5" Type="http://schemas.openxmlformats.org/officeDocument/2006/relationships/image" Target="../media/image2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 Id="rId14" Type="http://schemas.openxmlformats.org/officeDocument/2006/relationships/image" Target="../media/image21.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539999" y="4449460"/>
            <a:ext cx="11109600" cy="553998"/>
          </a:xfrm>
        </p:spPr>
        <p:txBody>
          <a:bodyPr/>
          <a:lstStyle/>
          <a:p>
            <a:r>
              <a:rPr lang="en-US" sz="3600" dirty="0"/>
              <a:t>Mutually Agreed Norms for Routing Security</a:t>
            </a:r>
          </a:p>
        </p:txBody>
      </p:sp>
      <p:sp>
        <p:nvSpPr>
          <p:cNvPr id="11" name="Text Placeholder 10"/>
          <p:cNvSpPr>
            <a:spLocks noGrp="1"/>
          </p:cNvSpPr>
          <p:nvPr>
            <p:ph type="body" sz="quarter" idx="10"/>
          </p:nvPr>
        </p:nvSpPr>
        <p:spPr/>
        <p:txBody>
          <a:bodyPr/>
          <a:lstStyle/>
          <a:p>
            <a:r>
              <a:rPr lang="en-GB" dirty="0"/>
              <a:t>Steven Wallace</a:t>
            </a:r>
          </a:p>
          <a:p>
            <a:r>
              <a:rPr lang="en-GB" dirty="0"/>
              <a:t>ssw@internet2.edu</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Slide Number Placeholder 5"/>
          <p:cNvSpPr>
            <a:spLocks noGrp="1"/>
          </p:cNvSpPr>
          <p:nvPr>
            <p:ph type="sldNum" sz="quarter" idx="11"/>
          </p:nvPr>
        </p:nvSpPr>
        <p:spPr/>
        <p:txBody>
          <a:bodyPr/>
          <a:lstStyle>
            <a:lvl1pPr>
              <a:defRPr>
                <a:solidFill>
                  <a:schemeClr val="tx1"/>
                </a:solidFill>
                <a:latin typeface="Hind Light" charset="0"/>
                <a:ea typeface="ＭＳ Ｐゴシック" charset="-128"/>
              </a:defRPr>
            </a:lvl1pPr>
            <a:lvl2pPr marL="742950" indent="-285750">
              <a:defRPr>
                <a:solidFill>
                  <a:schemeClr val="tx1"/>
                </a:solidFill>
                <a:latin typeface="Hind Light" charset="0"/>
                <a:ea typeface="ＭＳ Ｐゴシック" charset="-128"/>
              </a:defRPr>
            </a:lvl2pPr>
            <a:lvl3pPr marL="1143000" indent="-228600">
              <a:defRPr>
                <a:solidFill>
                  <a:schemeClr val="tx1"/>
                </a:solidFill>
                <a:latin typeface="Hind Light" charset="0"/>
                <a:ea typeface="ＭＳ Ｐゴシック" charset="-128"/>
              </a:defRPr>
            </a:lvl3pPr>
            <a:lvl4pPr marL="1600200" indent="-228600">
              <a:defRPr>
                <a:solidFill>
                  <a:schemeClr val="tx1"/>
                </a:solidFill>
                <a:latin typeface="Hind Light" charset="0"/>
                <a:ea typeface="ＭＳ Ｐゴシック" charset="-128"/>
              </a:defRPr>
            </a:lvl4pPr>
            <a:lvl5pPr marL="2057400" indent="-228600">
              <a:defRPr>
                <a:solidFill>
                  <a:schemeClr val="tx1"/>
                </a:solidFill>
                <a:latin typeface="Hind Light" charset="0"/>
                <a:ea typeface="ＭＳ Ｐゴシック" charset="-128"/>
              </a:defRPr>
            </a:lvl5pPr>
            <a:lvl6pPr marL="2514600" indent="-228600" fontAlgn="base">
              <a:spcBef>
                <a:spcPct val="0"/>
              </a:spcBef>
              <a:spcAft>
                <a:spcPct val="0"/>
              </a:spcAft>
              <a:defRPr>
                <a:solidFill>
                  <a:schemeClr val="tx1"/>
                </a:solidFill>
                <a:latin typeface="Hind Light" charset="0"/>
                <a:ea typeface="ＭＳ Ｐゴシック" charset="-128"/>
              </a:defRPr>
            </a:lvl6pPr>
            <a:lvl7pPr marL="2971800" indent="-228600" fontAlgn="base">
              <a:spcBef>
                <a:spcPct val="0"/>
              </a:spcBef>
              <a:spcAft>
                <a:spcPct val="0"/>
              </a:spcAft>
              <a:defRPr>
                <a:solidFill>
                  <a:schemeClr val="tx1"/>
                </a:solidFill>
                <a:latin typeface="Hind Light" charset="0"/>
                <a:ea typeface="ＭＳ Ｐゴシック" charset="-128"/>
              </a:defRPr>
            </a:lvl7pPr>
            <a:lvl8pPr marL="3429000" indent="-228600" fontAlgn="base">
              <a:spcBef>
                <a:spcPct val="0"/>
              </a:spcBef>
              <a:spcAft>
                <a:spcPct val="0"/>
              </a:spcAft>
              <a:defRPr>
                <a:solidFill>
                  <a:schemeClr val="tx1"/>
                </a:solidFill>
                <a:latin typeface="Hind Light" charset="0"/>
                <a:ea typeface="ＭＳ Ｐゴシック" charset="-128"/>
              </a:defRPr>
            </a:lvl8pPr>
            <a:lvl9pPr marL="3886200" indent="-228600" fontAlgn="base">
              <a:spcBef>
                <a:spcPct val="0"/>
              </a:spcBef>
              <a:spcAft>
                <a:spcPct val="0"/>
              </a:spcAft>
              <a:defRPr>
                <a:solidFill>
                  <a:schemeClr val="tx1"/>
                </a:solidFill>
                <a:latin typeface="Hind Light" charset="0"/>
                <a:ea typeface="ＭＳ Ｐゴシック" charset="-128"/>
              </a:defRPr>
            </a:lvl9pPr>
          </a:lstStyle>
          <a:p>
            <a:fld id="{614D68C9-3EA4-934D-85E3-0F967F4FA698}" type="slidenum">
              <a:rPr lang="uk-UA" altLang="en-US" smtClean="0">
                <a:solidFill>
                  <a:schemeClr val="bg1"/>
                </a:solidFill>
              </a:rPr>
              <a:pPr/>
              <a:t>10</a:t>
            </a:fld>
            <a:endParaRPr lang="uk-UA" altLang="en-US" dirty="0">
              <a:solidFill>
                <a:schemeClr val="bg1"/>
              </a:solidFill>
            </a:endParaRPr>
          </a:p>
        </p:txBody>
      </p:sp>
      <p:sp>
        <p:nvSpPr>
          <p:cNvPr id="8" name="Subtitle 7"/>
          <p:cNvSpPr>
            <a:spLocks noGrp="1"/>
          </p:cNvSpPr>
          <p:nvPr>
            <p:ph sz="quarter" idx="12"/>
          </p:nvPr>
        </p:nvSpPr>
        <p:spPr>
          <a:xfrm>
            <a:off x="758919" y="2800166"/>
            <a:ext cx="10674163" cy="1257669"/>
          </a:xfrm>
        </p:spPr>
        <p:txBody>
          <a:bodyPr/>
          <a:lstStyle/>
          <a:p>
            <a:r>
              <a:rPr lang="en-US" dirty="0"/>
              <a:t>The Solution: Mutually Agreed Norms for Routing Security (MANRS) </a:t>
            </a:r>
          </a:p>
        </p:txBody>
      </p:sp>
      <p:sp>
        <p:nvSpPr>
          <p:cNvPr id="7" name="Text Placeholder 6">
            <a:extLst>
              <a:ext uri="{FF2B5EF4-FFF2-40B4-BE49-F238E27FC236}">
                <a16:creationId xmlns:a16="http://schemas.microsoft.com/office/drawing/2014/main" id="{18DEF238-4748-0843-AC28-95FCE434421B}"/>
              </a:ext>
            </a:extLst>
          </p:cNvPr>
          <p:cNvSpPr>
            <a:spLocks noGrp="1"/>
          </p:cNvSpPr>
          <p:nvPr>
            <p:ph type="body" sz="quarter" idx="13"/>
          </p:nvPr>
        </p:nvSpPr>
        <p:spPr/>
        <p:txBody>
          <a:bodyPr/>
          <a:lstStyle/>
          <a:p>
            <a:r>
              <a:rPr lang="en-US" dirty="0"/>
              <a:t>Provides crucial fixes to reduce the most common routing threats</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p:txBody>
          <a:bodyPr/>
          <a:lstStyle/>
          <a:p>
            <a:r>
              <a:rPr lang="en-US" dirty="0"/>
              <a:t>MANRS improves the security and reliability of the global Internet routing system, based on collaboration among participants and shared responsibility for the Internet infrastructure.</a:t>
            </a:r>
          </a:p>
          <a:p>
            <a:endParaRPr lang="en-US" dirty="0"/>
          </a:p>
          <a:p>
            <a:r>
              <a:rPr lang="en-US" dirty="0"/>
              <a:t>MANRS sets a new norm for routing security. </a:t>
            </a:r>
            <a:endParaRPr lang="de-DE" altLang="en-US" dirty="0"/>
          </a:p>
        </p:txBody>
      </p:sp>
      <p:sp>
        <p:nvSpPr>
          <p:cNvPr id="36866" name="Slide Number Placeholder 3"/>
          <p:cNvSpPr>
            <a:spLocks noGrp="1"/>
          </p:cNvSpPr>
          <p:nvPr>
            <p:ph type="sldNum" sz="quarter" idx="11"/>
          </p:nvPr>
        </p:nvSpPr>
        <p:spPr/>
        <p:txBody>
          <a:bodyPr/>
          <a:lstStyle>
            <a:lvl1pPr>
              <a:defRPr>
                <a:solidFill>
                  <a:schemeClr val="tx1"/>
                </a:solidFill>
                <a:latin typeface="Hind Light" charset="0"/>
                <a:ea typeface="ＭＳ Ｐゴシック" charset="-128"/>
              </a:defRPr>
            </a:lvl1pPr>
            <a:lvl2pPr marL="742950" indent="-285750">
              <a:defRPr>
                <a:solidFill>
                  <a:schemeClr val="tx1"/>
                </a:solidFill>
                <a:latin typeface="Hind Light" charset="0"/>
                <a:ea typeface="ＭＳ Ｐゴシック" charset="-128"/>
              </a:defRPr>
            </a:lvl2pPr>
            <a:lvl3pPr marL="1143000" indent="-228600">
              <a:defRPr>
                <a:solidFill>
                  <a:schemeClr val="tx1"/>
                </a:solidFill>
                <a:latin typeface="Hind Light" charset="0"/>
                <a:ea typeface="ＭＳ Ｐゴシック" charset="-128"/>
              </a:defRPr>
            </a:lvl3pPr>
            <a:lvl4pPr marL="1600200" indent="-228600">
              <a:defRPr>
                <a:solidFill>
                  <a:schemeClr val="tx1"/>
                </a:solidFill>
                <a:latin typeface="Hind Light" charset="0"/>
                <a:ea typeface="ＭＳ Ｐゴシック" charset="-128"/>
              </a:defRPr>
            </a:lvl4pPr>
            <a:lvl5pPr marL="2057400" indent="-228600">
              <a:defRPr>
                <a:solidFill>
                  <a:schemeClr val="tx1"/>
                </a:solidFill>
                <a:latin typeface="Hind Light" charset="0"/>
                <a:ea typeface="ＭＳ Ｐゴシック" charset="-128"/>
              </a:defRPr>
            </a:lvl5pPr>
            <a:lvl6pPr marL="2514600" indent="-228600" fontAlgn="base">
              <a:spcBef>
                <a:spcPct val="0"/>
              </a:spcBef>
              <a:spcAft>
                <a:spcPct val="0"/>
              </a:spcAft>
              <a:defRPr>
                <a:solidFill>
                  <a:schemeClr val="tx1"/>
                </a:solidFill>
                <a:latin typeface="Hind Light" charset="0"/>
                <a:ea typeface="ＭＳ Ｐゴシック" charset="-128"/>
              </a:defRPr>
            </a:lvl6pPr>
            <a:lvl7pPr marL="2971800" indent="-228600" fontAlgn="base">
              <a:spcBef>
                <a:spcPct val="0"/>
              </a:spcBef>
              <a:spcAft>
                <a:spcPct val="0"/>
              </a:spcAft>
              <a:defRPr>
                <a:solidFill>
                  <a:schemeClr val="tx1"/>
                </a:solidFill>
                <a:latin typeface="Hind Light" charset="0"/>
                <a:ea typeface="ＭＳ Ｐゴシック" charset="-128"/>
              </a:defRPr>
            </a:lvl7pPr>
            <a:lvl8pPr marL="3429000" indent="-228600" fontAlgn="base">
              <a:spcBef>
                <a:spcPct val="0"/>
              </a:spcBef>
              <a:spcAft>
                <a:spcPct val="0"/>
              </a:spcAft>
              <a:defRPr>
                <a:solidFill>
                  <a:schemeClr val="tx1"/>
                </a:solidFill>
                <a:latin typeface="Hind Light" charset="0"/>
                <a:ea typeface="ＭＳ Ｐゴシック" charset="-128"/>
              </a:defRPr>
            </a:lvl8pPr>
            <a:lvl9pPr marL="3886200" indent="-228600" fontAlgn="base">
              <a:spcBef>
                <a:spcPct val="0"/>
              </a:spcBef>
              <a:spcAft>
                <a:spcPct val="0"/>
              </a:spcAft>
              <a:defRPr>
                <a:solidFill>
                  <a:schemeClr val="tx1"/>
                </a:solidFill>
                <a:latin typeface="Hind Light" charset="0"/>
                <a:ea typeface="ＭＳ Ｐゴシック" charset="-128"/>
              </a:defRPr>
            </a:lvl9pPr>
          </a:lstStyle>
          <a:p>
            <a:fld id="{546D0723-BF94-EB46-8F70-AC5F6A9F4E94}" type="slidenum">
              <a:rPr lang="uk-UA" altLang="en-US" smtClean="0">
                <a:solidFill>
                  <a:schemeClr val="bg1"/>
                </a:solidFill>
              </a:rPr>
              <a:pPr/>
              <a:t>11</a:t>
            </a:fld>
            <a:endParaRPr lang="uk-UA" alt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7E8F82-1816-EC4A-9587-770632F29D73}"/>
              </a:ext>
            </a:extLst>
          </p:cNvPr>
          <p:cNvSpPr>
            <a:spLocks noGrp="1"/>
          </p:cNvSpPr>
          <p:nvPr>
            <p:ph type="title"/>
          </p:nvPr>
        </p:nvSpPr>
        <p:spPr/>
        <p:txBody>
          <a:bodyPr/>
          <a:lstStyle/>
          <a:p>
            <a:r>
              <a:rPr lang="en-US" dirty="0"/>
              <a:t>MANRS </a:t>
            </a:r>
            <a:r>
              <a:rPr lang="en-US" dirty="0" err="1"/>
              <a:t>Programmes</a:t>
            </a:r>
            <a:r>
              <a:rPr lang="en-US" dirty="0"/>
              <a:t> </a:t>
            </a:r>
          </a:p>
        </p:txBody>
      </p:sp>
      <p:graphicFrame>
        <p:nvGraphicFramePr>
          <p:cNvPr id="9" name="Diagram 8">
            <a:extLst>
              <a:ext uri="{FF2B5EF4-FFF2-40B4-BE49-F238E27FC236}">
                <a16:creationId xmlns:a16="http://schemas.microsoft.com/office/drawing/2014/main" id="{72254AAD-EE8B-8744-94DB-74D53523132C}"/>
              </a:ext>
            </a:extLst>
          </p:cNvPr>
          <p:cNvGraphicFramePr/>
          <p:nvPr>
            <p:extLst>
              <p:ext uri="{D42A27DB-BD31-4B8C-83A1-F6EECF244321}">
                <p14:modId xmlns:p14="http://schemas.microsoft.com/office/powerpoint/2010/main" val="924196412"/>
              </p:ext>
            </p:extLst>
          </p:nvPr>
        </p:nvGraphicFramePr>
        <p:xfrm>
          <a:off x="540975" y="1794282"/>
          <a:ext cx="11120800" cy="42685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7E8C8F67-196B-BC4E-89E8-ECEBC3BFC6E4}"/>
              </a:ext>
            </a:extLst>
          </p:cNvPr>
          <p:cNvSpPr>
            <a:spLocks noGrp="1"/>
          </p:cNvSpPr>
          <p:nvPr>
            <p:ph type="sldNum" sz="quarter" idx="19"/>
          </p:nvPr>
        </p:nvSpPr>
        <p:spPr/>
        <p:txBody>
          <a:bodyPr/>
          <a:lstStyle/>
          <a:p>
            <a:fld id="{260074F2-1090-0744-858A-D1BB34EE7CED}" type="slidenum">
              <a:rPr lang="uk-UA" altLang="en-US" smtClean="0"/>
              <a:pPr/>
              <a:t>12</a:t>
            </a:fld>
            <a:endParaRPr lang="uk-UA" altLang="en-US" dirty="0"/>
          </a:p>
        </p:txBody>
      </p:sp>
    </p:spTree>
    <p:extLst>
      <p:ext uri="{BB962C8B-B14F-4D97-AF65-F5344CB8AC3E}">
        <p14:creationId xmlns:p14="http://schemas.microsoft.com/office/powerpoint/2010/main" val="16442970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MANRS Network Operators </a:t>
            </a:r>
            <a:r>
              <a:rPr lang="en-US" dirty="0" err="1"/>
              <a:t>Programme</a:t>
            </a:r>
            <a:endParaRPr lang="en-US" dirty="0"/>
          </a:p>
        </p:txBody>
      </p:sp>
      <p:sp>
        <p:nvSpPr>
          <p:cNvPr id="4" name="Slide Number Placeholder 3"/>
          <p:cNvSpPr>
            <a:spLocks noGrp="1"/>
          </p:cNvSpPr>
          <p:nvPr>
            <p:ph type="sldNum" sz="quarter" idx="15"/>
          </p:nvPr>
        </p:nvSpPr>
        <p:spPr/>
        <p:txBody>
          <a:bodyPr/>
          <a:lstStyle/>
          <a:p>
            <a:fld id="{C4D62B78-4118-4F90-ADB6-C738423865C4}" type="slidenum">
              <a:rPr lang="en-US" smtClean="0"/>
              <a:pPr/>
              <a:t>13</a:t>
            </a:fld>
            <a:endParaRPr lang="en-US"/>
          </a:p>
        </p:txBody>
      </p:sp>
      <p:sp>
        <p:nvSpPr>
          <p:cNvPr id="13" name="Content Placeholder 12">
            <a:extLst>
              <a:ext uri="{FF2B5EF4-FFF2-40B4-BE49-F238E27FC236}">
                <a16:creationId xmlns:a16="http://schemas.microsoft.com/office/drawing/2014/main" id="{BCBD8510-38B7-524E-88CD-0DBD66B6B1C7}"/>
              </a:ext>
            </a:extLst>
          </p:cNvPr>
          <p:cNvSpPr>
            <a:spLocks noGrp="1"/>
          </p:cNvSpPr>
          <p:nvPr>
            <p:ph sz="quarter" idx="16"/>
          </p:nvPr>
        </p:nvSpPr>
        <p:spPr>
          <a:xfrm>
            <a:off x="539999" y="1561539"/>
            <a:ext cx="11121775" cy="4480915"/>
          </a:xfrm>
        </p:spPr>
        <p:txBody>
          <a:bodyPr>
            <a:normAutofit fontScale="92500"/>
          </a:bodyPr>
          <a:lstStyle/>
          <a:p>
            <a:r>
              <a:rPr lang="en-US" dirty="0"/>
              <a:t>Launched in 2014 by a handful of network operators with the following goals:</a:t>
            </a:r>
          </a:p>
          <a:p>
            <a:pPr marL="342900" indent="-342900">
              <a:buFont typeface="Arial" panose="020B0604020202020204" pitchFamily="34" charset="0"/>
              <a:buChar char="•"/>
            </a:pPr>
            <a:r>
              <a:rPr lang="en-US" dirty="0"/>
              <a:t>Raise awareness of routing security problems and encourage the implementation of actions that can address them.</a:t>
            </a:r>
          </a:p>
          <a:p>
            <a:pPr marL="342900" indent="-342900">
              <a:buFont typeface="Arial" panose="020B0604020202020204" pitchFamily="34" charset="0"/>
              <a:buChar char="•"/>
            </a:pPr>
            <a:r>
              <a:rPr lang="en-US" dirty="0"/>
              <a:t>Promote a culture of collective responsibility toward the security and resilience of the Internet’s global routing system.</a:t>
            </a:r>
          </a:p>
          <a:p>
            <a:pPr marL="342900" indent="-342900">
              <a:buFont typeface="Arial" panose="020B0604020202020204" pitchFamily="34" charset="0"/>
              <a:buChar char="•"/>
            </a:pPr>
            <a:r>
              <a:rPr lang="en-US" dirty="0"/>
              <a:t>Demonstrate the ability of the Internet industry to address routing security problems.</a:t>
            </a:r>
          </a:p>
          <a:p>
            <a:pPr marL="342900" indent="-342900">
              <a:buFont typeface="Arial" panose="020B0604020202020204" pitchFamily="34" charset="0"/>
              <a:buChar char="•"/>
            </a:pPr>
            <a:r>
              <a:rPr lang="en-US" dirty="0"/>
              <a:t>Provide a framework for network operators to better understand and address issues relating to the security and resilience of the Internet’s global routing system.</a:t>
            </a:r>
          </a:p>
          <a:p>
            <a:endParaRPr lang="en-GB" dirty="0"/>
          </a:p>
        </p:txBody>
      </p:sp>
    </p:spTree>
    <p:extLst>
      <p:ext uri="{BB962C8B-B14F-4D97-AF65-F5344CB8AC3E}">
        <p14:creationId xmlns:p14="http://schemas.microsoft.com/office/powerpoint/2010/main" val="1823536348"/>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xmlns:p14="http://schemas.microsoft.com/office/powerpoint/2010/main" spd="slow" advTm="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9">
            <a:extLst>
              <a:ext uri="{FF2B5EF4-FFF2-40B4-BE49-F238E27FC236}">
                <a16:creationId xmlns:a16="http://schemas.microsoft.com/office/drawing/2014/main" id="{942FBF2F-95F5-1447-9AF9-206912EA280D}"/>
              </a:ext>
            </a:extLst>
          </p:cNvPr>
          <p:cNvSpPr txBox="1">
            <a:spLocks/>
          </p:cNvSpPr>
          <p:nvPr/>
        </p:nvSpPr>
        <p:spPr>
          <a:xfrm>
            <a:off x="6177347" y="1535861"/>
            <a:ext cx="2662877" cy="4080295"/>
          </a:xfrm>
          <a:prstGeom prst="rect">
            <a:avLst/>
          </a:prstGeom>
          <a:solidFill>
            <a:schemeClr val="tx1">
              <a:lumMod val="10000"/>
              <a:lumOff val="90000"/>
            </a:schemeClr>
          </a:solidFill>
        </p:spPr>
        <p:txBody>
          <a:bodyPr vert="horz" lIns="91440" tIns="182880" rIns="91440" bIns="0" rtlCol="0" anchor="t" anchorCtr="0">
            <a:noAutofit/>
          </a:bodyPr>
          <a:lstStyle>
            <a:lvl1pPr algn="ctr" eaLnBrk="1" hangingPunct="1">
              <a:lnSpc>
                <a:spcPct val="100000"/>
              </a:lnSpc>
              <a:spcAft>
                <a:spcPts val="3200"/>
              </a:spcAft>
              <a:buFont typeface="Arial" charset="0"/>
              <a:defRPr sz="2800" spc="0">
                <a:solidFill>
                  <a:schemeClr val="tx2"/>
                </a:solidFill>
                <a:latin typeface="+mn-lt"/>
                <a:ea typeface="Verdana" panose="020B0604030504040204" pitchFamily="34" charset="0"/>
                <a:cs typeface="Verdana" panose="020B0604030504040204" pitchFamily="34" charset="0"/>
              </a:defRPr>
            </a:lvl1pPr>
            <a:lvl2pPr marL="0" lvl="1" indent="0" algn="ctr" eaLnBrk="1" hangingPunct="1">
              <a:lnSpc>
                <a:spcPct val="100000"/>
              </a:lnSpc>
              <a:spcAft>
                <a:spcPts val="600"/>
              </a:spcAft>
              <a:buFont typeface="Arial" panose="020B0604020202020204" pitchFamily="34" charset="0"/>
              <a:buNone/>
              <a:defRPr sz="1600" spc="0">
                <a:latin typeface="+mn-lt"/>
                <a:ea typeface="Verdana" panose="020B0604030504040204" pitchFamily="34" charset="0"/>
                <a:cs typeface="Verdana" panose="020B0604030504040204" pitchFamily="34" charset="0"/>
              </a:defRPr>
            </a:lvl2pPr>
            <a:lvl3pPr marL="342900" indent="-342900" algn="ctr" eaLnBrk="1" hangingPunct="1">
              <a:lnSpc>
                <a:spcPct val="100000"/>
              </a:lnSpc>
              <a:spcAft>
                <a:spcPts val="0"/>
              </a:spcAft>
              <a:buSzPct val="72000"/>
              <a:buFont typeface="Arial" panose="020B0604020202020204" pitchFamily="34" charset="0"/>
              <a:buChar char="•"/>
              <a:defRPr sz="2400" spc="20">
                <a:latin typeface="+mn-lt"/>
                <a:ea typeface="Verdana" panose="020B0604030504040204" pitchFamily="34" charset="0"/>
                <a:cs typeface="Verdana" panose="020B0604030504040204" pitchFamily="34" charset="0"/>
              </a:defRPr>
            </a:lvl3pPr>
            <a:lvl4pPr marL="322725" indent="0" algn="ctr" eaLnBrk="1" hangingPunct="1">
              <a:lnSpc>
                <a:spcPct val="100000"/>
              </a:lnSpc>
              <a:buSzPct val="90000"/>
              <a:buFont typeface=".AppleSystemUIFont" charset="0"/>
              <a:buNone/>
              <a:defRPr sz="2400" spc="20">
                <a:latin typeface="+mn-lt"/>
                <a:ea typeface="Verdana" panose="020B0604030504040204" pitchFamily="34" charset="0"/>
                <a:cs typeface="Verdana" panose="020B0604030504040204" pitchFamily="34" charset="0"/>
              </a:defRPr>
            </a:lvl4pPr>
            <a:lvl5pPr marL="917625" indent="-342900" algn="ctr" eaLnBrk="1" hangingPunct="1">
              <a:lnSpc>
                <a:spcPct val="100000"/>
              </a:lnSpc>
              <a:spcAft>
                <a:spcPts val="1500"/>
              </a:spcAft>
              <a:buSzPct val="75000"/>
              <a:buFont typeface="Arial" panose="020B0604020202020204" pitchFamily="34" charset="0"/>
              <a:buChar char="•"/>
              <a:defRPr sz="2000" spc="20">
                <a:latin typeface="+mn-lt"/>
                <a:ea typeface="Verdana" panose="020B0604030504040204" pitchFamily="34" charset="0"/>
                <a:cs typeface="Verdana" panose="020B0604030504040204" pitchFamily="34" charset="0"/>
              </a:defRPr>
            </a:lvl5pPr>
            <a:lvl6pPr marL="2514600" indent="-228600">
              <a:lnSpc>
                <a:spcPct val="90000"/>
              </a:lnSpc>
              <a:spcBef>
                <a:spcPts val="500"/>
              </a:spcBef>
              <a:buFont typeface="Arial"/>
              <a:buChar char="•"/>
              <a:defRPr sz="1800">
                <a:latin typeface="+mn-lt"/>
                <a:ea typeface="+mn-ea"/>
              </a:defRPr>
            </a:lvl6pPr>
            <a:lvl7pPr marL="2971800" indent="-228600">
              <a:lnSpc>
                <a:spcPct val="90000"/>
              </a:lnSpc>
              <a:spcBef>
                <a:spcPts val="500"/>
              </a:spcBef>
              <a:buFont typeface="Arial"/>
              <a:buChar char="•"/>
              <a:defRPr sz="1800">
                <a:latin typeface="+mn-lt"/>
                <a:ea typeface="+mn-ea"/>
              </a:defRPr>
            </a:lvl7pPr>
            <a:lvl8pPr marL="3429000" indent="-228600">
              <a:lnSpc>
                <a:spcPct val="90000"/>
              </a:lnSpc>
              <a:spcBef>
                <a:spcPts val="500"/>
              </a:spcBef>
              <a:buFont typeface="Arial"/>
              <a:buChar char="•"/>
              <a:defRPr sz="1800">
                <a:latin typeface="+mn-lt"/>
                <a:ea typeface="+mn-ea"/>
              </a:defRPr>
            </a:lvl8pPr>
            <a:lvl9pPr marL="3886200" indent="-228600">
              <a:lnSpc>
                <a:spcPct val="90000"/>
              </a:lnSpc>
              <a:spcBef>
                <a:spcPts val="500"/>
              </a:spcBef>
              <a:buFont typeface="Arial"/>
              <a:buChar char="•"/>
              <a:defRPr sz="1800">
                <a:latin typeface="+mn-lt"/>
                <a:ea typeface="+mn-ea"/>
              </a:defRPr>
            </a:lvl9pPr>
          </a:lstStyle>
          <a:p>
            <a:r>
              <a:rPr lang="en-US" dirty="0"/>
              <a:t>Coordination</a:t>
            </a:r>
            <a:br>
              <a:rPr lang="en-US" dirty="0"/>
            </a:br>
            <a:r>
              <a:rPr lang="en-US" sz="1800" dirty="0"/>
              <a:t>Facilitate global operational communication and coordination between network operators</a:t>
            </a:r>
          </a:p>
          <a:p>
            <a:pPr lvl="1"/>
            <a:r>
              <a:rPr lang="en-US" dirty="0"/>
              <a:t>Maintain globally accessible, up-to-date contact information in common routing databases</a:t>
            </a:r>
          </a:p>
          <a:p>
            <a:endParaRPr lang="en-GB" dirty="0"/>
          </a:p>
        </p:txBody>
      </p:sp>
      <p:sp>
        <p:nvSpPr>
          <p:cNvPr id="11" name="Text Placeholder 18">
            <a:extLst>
              <a:ext uri="{FF2B5EF4-FFF2-40B4-BE49-F238E27FC236}">
                <a16:creationId xmlns:a16="http://schemas.microsoft.com/office/drawing/2014/main" id="{466B5890-D59F-914F-9722-0440F31505DD}"/>
              </a:ext>
            </a:extLst>
          </p:cNvPr>
          <p:cNvSpPr txBox="1">
            <a:spLocks/>
          </p:cNvSpPr>
          <p:nvPr/>
        </p:nvSpPr>
        <p:spPr>
          <a:xfrm>
            <a:off x="3355298" y="1535861"/>
            <a:ext cx="2662877" cy="4080295"/>
          </a:xfrm>
          <a:prstGeom prst="rect">
            <a:avLst/>
          </a:prstGeom>
          <a:solidFill>
            <a:srgbClr val="FFFFFF"/>
          </a:solidFill>
        </p:spPr>
        <p:txBody>
          <a:bodyPr vert="horz" lIns="91440" tIns="182880" rIns="91440" bIns="0" rtlCol="0" anchor="t" anchorCtr="0">
            <a:noAutofit/>
          </a:bodyPr>
          <a:lstStyle>
            <a:lvl1pPr algn="ctr" rtl="0" eaLnBrk="1" fontAlgn="base" hangingPunct="1">
              <a:lnSpc>
                <a:spcPct val="115000"/>
              </a:lnSpc>
              <a:spcBef>
                <a:spcPct val="0"/>
              </a:spcBef>
              <a:spcAft>
                <a:spcPts val="3200"/>
              </a:spcAft>
              <a:buFont typeface="Arial" charset="0"/>
              <a:defRPr sz="2800" kern="1200" spc="0">
                <a:solidFill>
                  <a:schemeClr val="tx2"/>
                </a:solidFill>
                <a:latin typeface="+mn-lt"/>
                <a:ea typeface="Verdana" panose="020B0604030504040204" pitchFamily="34" charset="0"/>
                <a:cs typeface="Verdana" panose="020B0604030504040204" pitchFamily="34" charset="0"/>
              </a:defRPr>
            </a:lvl1pPr>
            <a:lvl2pPr marL="0" indent="0" algn="ctr" rtl="0" eaLnBrk="1" fontAlgn="base" hangingPunct="1">
              <a:lnSpc>
                <a:spcPct val="115000"/>
              </a:lnSpc>
              <a:spcBef>
                <a:spcPct val="0"/>
              </a:spcBef>
              <a:spcAft>
                <a:spcPts val="600"/>
              </a:spcAft>
              <a:buFont typeface="Arial" panose="020B0604020202020204" pitchFamily="34" charset="0"/>
              <a:buNone/>
              <a:defRPr sz="1800" kern="1200" spc="0">
                <a:solidFill>
                  <a:schemeClr val="tx1"/>
                </a:solidFill>
                <a:latin typeface="+mn-lt"/>
                <a:ea typeface="Verdana" panose="020B0604030504040204" pitchFamily="34" charset="0"/>
                <a:cs typeface="Verdana" panose="020B0604030504040204" pitchFamily="34" charset="0"/>
              </a:defRPr>
            </a:lvl2pPr>
            <a:lvl3pPr marL="342900" indent="-342900" algn="ctr" rtl="0" eaLnBrk="1" fontAlgn="base" hangingPunct="1">
              <a:lnSpc>
                <a:spcPct val="100000"/>
              </a:lnSpc>
              <a:spcBef>
                <a:spcPct val="0"/>
              </a:spcBef>
              <a:spcAft>
                <a:spcPts val="0"/>
              </a:spcAft>
              <a:buSzPct val="72000"/>
              <a:buFont typeface="Arial" panose="020B0604020202020204" pitchFamily="34" charset="0"/>
              <a:buChar char="•"/>
              <a:defRPr sz="2400" kern="1200" spc="20">
                <a:solidFill>
                  <a:schemeClr val="tx1"/>
                </a:solidFill>
                <a:latin typeface="+mn-lt"/>
                <a:ea typeface="Verdana" panose="020B0604030504040204" pitchFamily="34" charset="0"/>
                <a:cs typeface="Verdana" panose="020B0604030504040204" pitchFamily="34" charset="0"/>
              </a:defRPr>
            </a:lvl3pPr>
            <a:lvl4pPr marL="322725" indent="0" algn="ctr" rtl="0" eaLnBrk="1" fontAlgn="base" hangingPunct="1">
              <a:lnSpc>
                <a:spcPct val="100000"/>
              </a:lnSpc>
              <a:spcBef>
                <a:spcPct val="0"/>
              </a:spcBef>
              <a:spcAft>
                <a:spcPct val="0"/>
              </a:spcAft>
              <a:buSzPct val="90000"/>
              <a:buFont typeface=".AppleSystemUIFont" charset="0"/>
              <a:buNone/>
              <a:defRPr sz="2400" kern="1200" spc="20">
                <a:solidFill>
                  <a:schemeClr val="tx1"/>
                </a:solidFill>
                <a:latin typeface="+mn-lt"/>
                <a:ea typeface="Verdana" panose="020B0604030504040204" pitchFamily="34" charset="0"/>
                <a:cs typeface="Verdana" panose="020B0604030504040204" pitchFamily="34" charset="0"/>
              </a:defRPr>
            </a:lvl4pPr>
            <a:lvl5pPr marL="917625" indent="-342900" algn="ctr" rtl="0" eaLnBrk="1" fontAlgn="base" hangingPunct="1">
              <a:lnSpc>
                <a:spcPct val="100000"/>
              </a:lnSpc>
              <a:spcBef>
                <a:spcPct val="0"/>
              </a:spcBef>
              <a:spcAft>
                <a:spcPts val="1500"/>
              </a:spcAft>
              <a:buSzPct val="75000"/>
              <a:buFont typeface="Arial" panose="020B0604020202020204" pitchFamily="34" charset="0"/>
              <a:buChar char="•"/>
              <a:defRPr sz="2000" kern="1200" spc="20">
                <a:solidFill>
                  <a:schemeClr val="tx1"/>
                </a:solidFill>
                <a:latin typeface="+mn-lt"/>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pPr>
            <a:r>
              <a:rPr lang="en-US" dirty="0"/>
              <a:t>Anti-spoofing</a:t>
            </a:r>
            <a:br>
              <a:rPr lang="en-US" sz="2000" dirty="0"/>
            </a:br>
            <a:r>
              <a:rPr lang="en-US" sz="1800" dirty="0"/>
              <a:t>Prevent traffic with spoofed source IP addresses</a:t>
            </a:r>
          </a:p>
          <a:p>
            <a:pPr lvl="1">
              <a:lnSpc>
                <a:spcPct val="100000"/>
              </a:lnSpc>
            </a:pPr>
            <a:r>
              <a:rPr lang="en-US" sz="1600" dirty="0"/>
              <a:t>Enable source address validation for at least single-homed stub customer networks, their own end-users, and infrastructure</a:t>
            </a:r>
          </a:p>
        </p:txBody>
      </p:sp>
      <p:sp>
        <p:nvSpPr>
          <p:cNvPr id="7" name="Title 6"/>
          <p:cNvSpPr>
            <a:spLocks noGrp="1"/>
          </p:cNvSpPr>
          <p:nvPr>
            <p:ph type="title"/>
          </p:nvPr>
        </p:nvSpPr>
        <p:spPr/>
        <p:txBody>
          <a:bodyPr/>
          <a:lstStyle/>
          <a:p>
            <a:r>
              <a:rPr lang="en-US" dirty="0"/>
              <a:t>MANRS Actions for Network Operators</a:t>
            </a:r>
          </a:p>
        </p:txBody>
      </p:sp>
      <p:sp>
        <p:nvSpPr>
          <p:cNvPr id="8" name="Content Placeholder 7"/>
          <p:cNvSpPr>
            <a:spLocks noGrp="1"/>
          </p:cNvSpPr>
          <p:nvPr>
            <p:ph type="body" sz="quarter" idx="14"/>
          </p:nvPr>
        </p:nvSpPr>
        <p:spPr>
          <a:xfrm>
            <a:off x="533249" y="1535861"/>
            <a:ext cx="2662877" cy="4080295"/>
          </a:xfrm>
          <a:solidFill>
            <a:schemeClr val="tx1">
              <a:lumMod val="10000"/>
              <a:lumOff val="90000"/>
            </a:schemeClr>
          </a:solidFill>
        </p:spPr>
        <p:txBody>
          <a:bodyPr vert="horz" lIns="91440" tIns="182880" rIns="91440" bIns="0" rtlCol="0" anchor="t" anchorCtr="0">
            <a:noAutofit/>
          </a:bodyPr>
          <a:lstStyle/>
          <a:p>
            <a:pPr>
              <a:lnSpc>
                <a:spcPct val="100000"/>
              </a:lnSpc>
            </a:pPr>
            <a:r>
              <a:rPr lang="en-US" dirty="0"/>
              <a:t>Filtering</a:t>
            </a:r>
            <a:br>
              <a:rPr lang="en-US" dirty="0"/>
            </a:br>
            <a:r>
              <a:rPr lang="en-US" sz="1800" dirty="0"/>
              <a:t>Prevent propagation of incorrect routing information</a:t>
            </a:r>
          </a:p>
          <a:p>
            <a:pPr lvl="1">
              <a:lnSpc>
                <a:spcPct val="100000"/>
              </a:lnSpc>
            </a:pPr>
            <a:r>
              <a:rPr lang="en-US" sz="1600" dirty="0"/>
              <a:t>Ensure the correctness of your own announcements and announcements from your customers to adjacent networks with prefix and AS-path granularity</a:t>
            </a:r>
          </a:p>
        </p:txBody>
      </p:sp>
      <p:sp>
        <p:nvSpPr>
          <p:cNvPr id="21" name="Text Placeholder 20">
            <a:extLst>
              <a:ext uri="{FF2B5EF4-FFF2-40B4-BE49-F238E27FC236}">
                <a16:creationId xmlns:a16="http://schemas.microsoft.com/office/drawing/2014/main" id="{B680F1F4-0420-B644-8E22-79EA9B5B2B5B}"/>
              </a:ext>
            </a:extLst>
          </p:cNvPr>
          <p:cNvSpPr>
            <a:spLocks noGrp="1"/>
          </p:cNvSpPr>
          <p:nvPr>
            <p:ph type="body" sz="quarter" idx="17"/>
          </p:nvPr>
        </p:nvSpPr>
        <p:spPr>
          <a:xfrm>
            <a:off x="8999395" y="1535861"/>
            <a:ext cx="2662877" cy="4080295"/>
          </a:xfrm>
          <a:solidFill>
            <a:schemeClr val="tx1">
              <a:lumMod val="10000"/>
              <a:lumOff val="90000"/>
            </a:schemeClr>
          </a:solidFill>
        </p:spPr>
        <p:txBody>
          <a:bodyPr vert="horz" lIns="91440" tIns="182880" rIns="91440" bIns="0" rtlCol="0" anchor="t" anchorCtr="0">
            <a:noAutofit/>
          </a:bodyPr>
          <a:lstStyle/>
          <a:p>
            <a:pPr>
              <a:lnSpc>
                <a:spcPct val="100000"/>
              </a:lnSpc>
            </a:pPr>
            <a:r>
              <a:rPr lang="en-US" dirty="0"/>
              <a:t>Global Validation</a:t>
            </a:r>
            <a:br>
              <a:rPr lang="en-US" dirty="0"/>
            </a:br>
            <a:r>
              <a:rPr lang="en-US" sz="1800" dirty="0"/>
              <a:t>Facilitate validation of routing information on a global scale</a:t>
            </a:r>
          </a:p>
          <a:p>
            <a:pPr lvl="1">
              <a:lnSpc>
                <a:spcPct val="100000"/>
              </a:lnSpc>
            </a:pPr>
            <a:r>
              <a:rPr lang="en-US" sz="1600" dirty="0"/>
              <a:t>Publish your data so others can validate</a:t>
            </a:r>
          </a:p>
        </p:txBody>
      </p:sp>
      <p:sp>
        <p:nvSpPr>
          <p:cNvPr id="5" name="Slide Number Placeholder 4"/>
          <p:cNvSpPr>
            <a:spLocks noGrp="1"/>
          </p:cNvSpPr>
          <p:nvPr>
            <p:ph type="sldNum" sz="quarter" idx="19"/>
          </p:nvPr>
        </p:nvSpPr>
        <p:spPr/>
        <p:txBody>
          <a:bodyPr/>
          <a:lstStyle/>
          <a:p>
            <a:fld id="{C2CDEF37-006E-254D-A210-0434C0C6BB13}" type="slidenum">
              <a:rPr lang="uk-UA" altLang="en-US" smtClean="0"/>
              <a:pPr/>
              <a:t>14</a:t>
            </a:fld>
            <a:endParaRPr lang="uk-UA" altLang="en-US" dirty="0"/>
          </a:p>
        </p:txBody>
      </p:sp>
      <p:sp>
        <p:nvSpPr>
          <p:cNvPr id="3" name="TextBox 2">
            <a:extLst>
              <a:ext uri="{FF2B5EF4-FFF2-40B4-BE49-F238E27FC236}">
                <a16:creationId xmlns:a16="http://schemas.microsoft.com/office/drawing/2014/main" id="{272B5780-9DE5-9047-B2E1-A3016DDA227B}"/>
              </a:ext>
            </a:extLst>
          </p:cNvPr>
          <p:cNvSpPr txBox="1"/>
          <p:nvPr/>
        </p:nvSpPr>
        <p:spPr>
          <a:xfrm>
            <a:off x="107222" y="6613516"/>
            <a:ext cx="4065104" cy="185869"/>
          </a:xfrm>
          <a:prstGeom prst="rect">
            <a:avLst/>
          </a:prstGeom>
        </p:spPr>
        <p:txBody>
          <a:bodyPr vert="horz" wrap="none" lIns="0" tIns="0" rIns="0" bIns="0" rtlCol="0" anchor="t" anchorCtr="0">
            <a:noAutofit/>
          </a:bodyPr>
          <a:lstStyle>
            <a:defPPr>
              <a:defRPr lang="en-US"/>
            </a:defPPr>
            <a:lvl1pPr>
              <a:defRPr sz="1400"/>
            </a:lvl1pPr>
          </a:lstStyle>
          <a:p>
            <a:r>
              <a:rPr lang="en-US" dirty="0"/>
              <a:t>Blue shading = Mandatory Action</a:t>
            </a:r>
          </a:p>
        </p:txBody>
      </p:sp>
    </p:spTree>
    <p:extLst>
      <p:ext uri="{BB962C8B-B14F-4D97-AF65-F5344CB8AC3E}">
        <p14:creationId xmlns:p14="http://schemas.microsoft.com/office/powerpoint/2010/main" val="34201123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MANRS IXP </a:t>
            </a:r>
            <a:r>
              <a:rPr lang="en-US" dirty="0" err="1"/>
              <a:t>Programme</a:t>
            </a:r>
            <a:endParaRPr lang="en-US" dirty="0"/>
          </a:p>
        </p:txBody>
      </p:sp>
      <p:sp>
        <p:nvSpPr>
          <p:cNvPr id="4" name="Slide Number Placeholder 3"/>
          <p:cNvSpPr>
            <a:spLocks noGrp="1"/>
          </p:cNvSpPr>
          <p:nvPr>
            <p:ph type="sldNum" sz="quarter" idx="15"/>
          </p:nvPr>
        </p:nvSpPr>
        <p:spPr/>
        <p:txBody>
          <a:bodyPr/>
          <a:lstStyle/>
          <a:p>
            <a:fld id="{C4D62B78-4118-4F90-ADB6-C738423865C4}" type="slidenum">
              <a:rPr lang="en-US" smtClean="0"/>
              <a:pPr/>
              <a:t>15</a:t>
            </a:fld>
            <a:endParaRPr lang="en-US"/>
          </a:p>
        </p:txBody>
      </p:sp>
      <p:sp>
        <p:nvSpPr>
          <p:cNvPr id="13" name="Content Placeholder 12">
            <a:extLst>
              <a:ext uri="{FF2B5EF4-FFF2-40B4-BE49-F238E27FC236}">
                <a16:creationId xmlns:a16="http://schemas.microsoft.com/office/drawing/2014/main" id="{BCBD8510-38B7-524E-88CD-0DBD66B6B1C7}"/>
              </a:ext>
            </a:extLst>
          </p:cNvPr>
          <p:cNvSpPr>
            <a:spLocks noGrp="1"/>
          </p:cNvSpPr>
          <p:nvPr>
            <p:ph sz="quarter" idx="16"/>
          </p:nvPr>
        </p:nvSpPr>
        <p:spPr/>
        <p:txBody>
          <a:bodyPr/>
          <a:lstStyle/>
          <a:p>
            <a:r>
              <a:rPr lang="en-US" dirty="0"/>
              <a:t>Internet Exchange Points (IXPs) are a collaborative focal point to discuss and promote the importance of routing security. </a:t>
            </a:r>
          </a:p>
          <a:p>
            <a:r>
              <a:rPr lang="en-US" dirty="0"/>
              <a:t>Launched in 2018, the IXP </a:t>
            </a:r>
            <a:r>
              <a:rPr lang="en-US" dirty="0" err="1"/>
              <a:t>Programme</a:t>
            </a:r>
            <a:r>
              <a:rPr lang="en-US" dirty="0"/>
              <a:t> addresses the unique needs and concerns of IXPs with a separate set of MANRS actions.</a:t>
            </a:r>
          </a:p>
          <a:p>
            <a:r>
              <a:rPr lang="en-US" dirty="0"/>
              <a:t>IXPs can implement actions that demonstrate their commitment to routing security and bring significant improvement to the resilience and security of their peering relationships.</a:t>
            </a:r>
          </a:p>
          <a:p>
            <a:endParaRPr lang="en-GB" dirty="0"/>
          </a:p>
          <a:p>
            <a:endParaRPr lang="en-GB" dirty="0"/>
          </a:p>
        </p:txBody>
      </p:sp>
    </p:spTree>
    <p:extLst>
      <p:ext uri="{BB962C8B-B14F-4D97-AF65-F5344CB8AC3E}">
        <p14:creationId xmlns:p14="http://schemas.microsoft.com/office/powerpoint/2010/main" val="393498682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xmlns:p14="http://schemas.microsoft.com/office/powerpoint/2010/main" spd="slow" advTm="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MANRS Actions for Internet Exchange Points</a:t>
            </a:r>
          </a:p>
        </p:txBody>
      </p:sp>
      <p:sp>
        <p:nvSpPr>
          <p:cNvPr id="8" name="Content Placeholder 7"/>
          <p:cNvSpPr>
            <a:spLocks noGrp="1"/>
          </p:cNvSpPr>
          <p:nvPr>
            <p:ph type="body" sz="quarter" idx="14"/>
          </p:nvPr>
        </p:nvSpPr>
        <p:spPr>
          <a:xfrm>
            <a:off x="540976" y="1643776"/>
            <a:ext cx="1896442" cy="4467185"/>
          </a:xfrm>
          <a:solidFill>
            <a:schemeClr val="tx1">
              <a:lumMod val="10000"/>
              <a:lumOff val="90000"/>
            </a:schemeClr>
          </a:solidFill>
        </p:spPr>
        <p:txBody>
          <a:bodyPr lIns="91440" tIns="182880" rIns="91440"/>
          <a:lstStyle/>
          <a:p>
            <a:pPr>
              <a:lnSpc>
                <a:spcPct val="100000"/>
              </a:lnSpc>
            </a:pPr>
            <a:r>
              <a:rPr lang="en-US" dirty="0">
                <a:solidFill>
                  <a:schemeClr val="tx2"/>
                </a:solidFill>
              </a:rPr>
              <a:t>Action 1</a:t>
            </a:r>
            <a:br>
              <a:rPr lang="en-US" sz="2000" dirty="0">
                <a:solidFill>
                  <a:schemeClr val="tx2"/>
                </a:solidFill>
              </a:rPr>
            </a:br>
            <a:r>
              <a:rPr lang="en-US" sz="1800" dirty="0"/>
              <a:t>Prevent propagation of incorrect routing information</a:t>
            </a:r>
          </a:p>
          <a:p>
            <a:pPr lvl="1">
              <a:lnSpc>
                <a:spcPct val="100000"/>
              </a:lnSpc>
            </a:pPr>
            <a:r>
              <a:rPr lang="en-US" sz="1600" dirty="0"/>
              <a:t>Implement filtering of route announcements at the Route Server  based on routing information data (IRR and/or RPKI). </a:t>
            </a:r>
          </a:p>
        </p:txBody>
      </p:sp>
      <p:sp>
        <p:nvSpPr>
          <p:cNvPr id="5" name="Slide Number Placeholder 4"/>
          <p:cNvSpPr>
            <a:spLocks noGrp="1"/>
          </p:cNvSpPr>
          <p:nvPr>
            <p:ph type="sldNum" sz="quarter" idx="19"/>
          </p:nvPr>
        </p:nvSpPr>
        <p:spPr/>
        <p:txBody>
          <a:bodyPr/>
          <a:lstStyle/>
          <a:p>
            <a:fld id="{C2CDEF37-006E-254D-A210-0434C0C6BB13}" type="slidenum">
              <a:rPr lang="uk-UA" altLang="en-US" smtClean="0"/>
              <a:pPr/>
              <a:t>16</a:t>
            </a:fld>
            <a:endParaRPr lang="uk-UA" altLang="en-US" dirty="0"/>
          </a:p>
        </p:txBody>
      </p:sp>
      <p:sp>
        <p:nvSpPr>
          <p:cNvPr id="10" name="Content Placeholder 7">
            <a:extLst>
              <a:ext uri="{FF2B5EF4-FFF2-40B4-BE49-F238E27FC236}">
                <a16:creationId xmlns:a16="http://schemas.microsoft.com/office/drawing/2014/main" id="{651772E2-E69B-EE4D-A33A-BEE0BB3DBA34}"/>
              </a:ext>
            </a:extLst>
          </p:cNvPr>
          <p:cNvSpPr txBox="1">
            <a:spLocks/>
          </p:cNvSpPr>
          <p:nvPr/>
        </p:nvSpPr>
        <p:spPr>
          <a:xfrm>
            <a:off x="2825962" y="1617648"/>
            <a:ext cx="1896442" cy="4467185"/>
          </a:xfrm>
          <a:prstGeom prst="rect">
            <a:avLst/>
          </a:prstGeom>
          <a:solidFill>
            <a:schemeClr val="tx1">
              <a:lumMod val="10000"/>
              <a:lumOff val="90000"/>
            </a:schemeClr>
          </a:solidFill>
        </p:spPr>
        <p:txBody>
          <a:bodyPr vert="horz" lIns="91440" tIns="182880" rIns="91440" bIns="0" rtlCol="0" anchor="t" anchorCtr="0">
            <a:noAutofit/>
          </a:bodyPr>
          <a:lstStyle>
            <a:lvl1pPr algn="ctr" rtl="0" eaLnBrk="1" fontAlgn="base" hangingPunct="1">
              <a:lnSpc>
                <a:spcPct val="115000"/>
              </a:lnSpc>
              <a:spcBef>
                <a:spcPct val="0"/>
              </a:spcBef>
              <a:spcAft>
                <a:spcPts val="3200"/>
              </a:spcAft>
              <a:buFont typeface="Arial" charset="0"/>
              <a:defRPr sz="2800" kern="1200" spc="0">
                <a:solidFill>
                  <a:schemeClr val="tx2"/>
                </a:solidFill>
                <a:latin typeface="+mn-lt"/>
                <a:ea typeface="Verdana" panose="020B0604030504040204" pitchFamily="34" charset="0"/>
                <a:cs typeface="Verdana" panose="020B0604030504040204" pitchFamily="34" charset="0"/>
              </a:defRPr>
            </a:lvl1pPr>
            <a:lvl2pPr marL="0" indent="0" algn="ctr" rtl="0" eaLnBrk="1" fontAlgn="base" hangingPunct="1">
              <a:lnSpc>
                <a:spcPct val="115000"/>
              </a:lnSpc>
              <a:spcBef>
                <a:spcPct val="0"/>
              </a:spcBef>
              <a:spcAft>
                <a:spcPts val="600"/>
              </a:spcAft>
              <a:buFont typeface="Arial" panose="020B0604020202020204" pitchFamily="34" charset="0"/>
              <a:buNone/>
              <a:defRPr sz="1800" kern="1200" spc="0">
                <a:solidFill>
                  <a:schemeClr val="tx1"/>
                </a:solidFill>
                <a:latin typeface="+mn-lt"/>
                <a:ea typeface="Verdana" panose="020B0604030504040204" pitchFamily="34" charset="0"/>
                <a:cs typeface="Verdana" panose="020B0604030504040204" pitchFamily="34" charset="0"/>
              </a:defRPr>
            </a:lvl2pPr>
            <a:lvl3pPr marL="342900" indent="-342900" algn="ctr" rtl="0" eaLnBrk="1" fontAlgn="base" hangingPunct="1">
              <a:lnSpc>
                <a:spcPct val="100000"/>
              </a:lnSpc>
              <a:spcBef>
                <a:spcPct val="0"/>
              </a:spcBef>
              <a:spcAft>
                <a:spcPts val="0"/>
              </a:spcAft>
              <a:buSzPct val="72000"/>
              <a:buFont typeface="Arial" panose="020B0604020202020204" pitchFamily="34" charset="0"/>
              <a:buChar char="•"/>
              <a:defRPr sz="2400" kern="1200" spc="20">
                <a:solidFill>
                  <a:schemeClr val="tx1"/>
                </a:solidFill>
                <a:latin typeface="+mn-lt"/>
                <a:ea typeface="Verdana" panose="020B0604030504040204" pitchFamily="34" charset="0"/>
                <a:cs typeface="Verdana" panose="020B0604030504040204" pitchFamily="34" charset="0"/>
              </a:defRPr>
            </a:lvl3pPr>
            <a:lvl4pPr marL="322725" indent="0" algn="ctr" rtl="0" eaLnBrk="1" fontAlgn="base" hangingPunct="1">
              <a:lnSpc>
                <a:spcPct val="100000"/>
              </a:lnSpc>
              <a:spcBef>
                <a:spcPct val="0"/>
              </a:spcBef>
              <a:spcAft>
                <a:spcPct val="0"/>
              </a:spcAft>
              <a:buSzPct val="90000"/>
              <a:buFont typeface=".AppleSystemUIFont" charset="0"/>
              <a:buNone/>
              <a:defRPr sz="2400" kern="1200" spc="20">
                <a:solidFill>
                  <a:schemeClr val="tx1"/>
                </a:solidFill>
                <a:latin typeface="+mn-lt"/>
                <a:ea typeface="Verdana" panose="020B0604030504040204" pitchFamily="34" charset="0"/>
                <a:cs typeface="Verdana" panose="020B0604030504040204" pitchFamily="34" charset="0"/>
              </a:defRPr>
            </a:lvl4pPr>
            <a:lvl5pPr marL="917625" indent="-342900" algn="ctr" rtl="0" eaLnBrk="1" fontAlgn="base" hangingPunct="1">
              <a:lnSpc>
                <a:spcPct val="100000"/>
              </a:lnSpc>
              <a:spcBef>
                <a:spcPct val="0"/>
              </a:spcBef>
              <a:spcAft>
                <a:spcPts val="1500"/>
              </a:spcAft>
              <a:buSzPct val="75000"/>
              <a:buFont typeface="Arial" panose="020B0604020202020204" pitchFamily="34" charset="0"/>
              <a:buChar char="•"/>
              <a:defRPr sz="2000" kern="1200" spc="20">
                <a:solidFill>
                  <a:schemeClr val="tx1"/>
                </a:solidFill>
                <a:latin typeface="+mn-lt"/>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pPr>
            <a:r>
              <a:rPr lang="en-US" dirty="0"/>
              <a:t>Action 2</a:t>
            </a:r>
            <a:br>
              <a:rPr lang="en-US" sz="2000" dirty="0"/>
            </a:br>
            <a:r>
              <a:rPr lang="en-US" sz="1800" dirty="0"/>
              <a:t>Promote MANRS to the IXP membership</a:t>
            </a:r>
          </a:p>
          <a:p>
            <a:pPr lvl="1">
              <a:lnSpc>
                <a:spcPct val="100000"/>
              </a:lnSpc>
            </a:pPr>
            <a:endParaRPr lang="en-US" sz="1600" dirty="0"/>
          </a:p>
          <a:p>
            <a:pPr lvl="1">
              <a:lnSpc>
                <a:spcPct val="100000"/>
              </a:lnSpc>
            </a:pPr>
            <a:r>
              <a:rPr lang="en-US" sz="1600" dirty="0"/>
              <a:t>Provide encouragement or assistance for IXP members to implement MANRS actions. </a:t>
            </a:r>
          </a:p>
        </p:txBody>
      </p:sp>
      <p:sp>
        <p:nvSpPr>
          <p:cNvPr id="13" name="Content Placeholder 7">
            <a:extLst>
              <a:ext uri="{FF2B5EF4-FFF2-40B4-BE49-F238E27FC236}">
                <a16:creationId xmlns:a16="http://schemas.microsoft.com/office/drawing/2014/main" id="{083CF5D3-EF2A-5940-BAD3-522B2020FCDA}"/>
              </a:ext>
            </a:extLst>
          </p:cNvPr>
          <p:cNvSpPr txBox="1">
            <a:spLocks/>
          </p:cNvSpPr>
          <p:nvPr/>
        </p:nvSpPr>
        <p:spPr>
          <a:xfrm>
            <a:off x="5110948" y="1604586"/>
            <a:ext cx="1896442" cy="4467185"/>
          </a:xfrm>
          <a:prstGeom prst="rect">
            <a:avLst/>
          </a:prstGeom>
          <a:solidFill>
            <a:srgbClr val="FFFFFF"/>
          </a:solidFill>
        </p:spPr>
        <p:txBody>
          <a:bodyPr vert="horz" lIns="91440" tIns="182880" rIns="91440" bIns="0" rtlCol="0" anchor="t" anchorCtr="0">
            <a:noAutofit/>
          </a:bodyPr>
          <a:lstStyle>
            <a:lvl1pPr algn="ctr" rtl="0" eaLnBrk="1" fontAlgn="base" hangingPunct="1">
              <a:lnSpc>
                <a:spcPct val="115000"/>
              </a:lnSpc>
              <a:spcBef>
                <a:spcPct val="0"/>
              </a:spcBef>
              <a:spcAft>
                <a:spcPts val="3200"/>
              </a:spcAft>
              <a:buFont typeface="Arial" charset="0"/>
              <a:defRPr sz="2800" kern="1200" spc="0">
                <a:solidFill>
                  <a:schemeClr val="tx2"/>
                </a:solidFill>
                <a:latin typeface="+mn-lt"/>
                <a:ea typeface="Verdana" panose="020B0604030504040204" pitchFamily="34" charset="0"/>
                <a:cs typeface="Verdana" panose="020B0604030504040204" pitchFamily="34" charset="0"/>
              </a:defRPr>
            </a:lvl1pPr>
            <a:lvl2pPr marL="0" indent="0" algn="ctr" rtl="0" eaLnBrk="1" fontAlgn="base" hangingPunct="1">
              <a:lnSpc>
                <a:spcPct val="115000"/>
              </a:lnSpc>
              <a:spcBef>
                <a:spcPct val="0"/>
              </a:spcBef>
              <a:spcAft>
                <a:spcPts val="600"/>
              </a:spcAft>
              <a:buFont typeface="Arial" panose="020B0604020202020204" pitchFamily="34" charset="0"/>
              <a:buNone/>
              <a:defRPr sz="1800" kern="1200" spc="0">
                <a:solidFill>
                  <a:schemeClr val="tx1"/>
                </a:solidFill>
                <a:latin typeface="+mn-lt"/>
                <a:ea typeface="Verdana" panose="020B0604030504040204" pitchFamily="34" charset="0"/>
                <a:cs typeface="Verdana" panose="020B0604030504040204" pitchFamily="34" charset="0"/>
              </a:defRPr>
            </a:lvl2pPr>
            <a:lvl3pPr marL="342900" indent="-342900" algn="ctr" rtl="0" eaLnBrk="1" fontAlgn="base" hangingPunct="1">
              <a:lnSpc>
                <a:spcPct val="100000"/>
              </a:lnSpc>
              <a:spcBef>
                <a:spcPct val="0"/>
              </a:spcBef>
              <a:spcAft>
                <a:spcPts val="0"/>
              </a:spcAft>
              <a:buSzPct val="72000"/>
              <a:buFont typeface="Arial" panose="020B0604020202020204" pitchFamily="34" charset="0"/>
              <a:buChar char="•"/>
              <a:defRPr sz="2400" kern="1200" spc="20">
                <a:solidFill>
                  <a:schemeClr val="tx1"/>
                </a:solidFill>
                <a:latin typeface="+mn-lt"/>
                <a:ea typeface="Verdana" panose="020B0604030504040204" pitchFamily="34" charset="0"/>
                <a:cs typeface="Verdana" panose="020B0604030504040204" pitchFamily="34" charset="0"/>
              </a:defRPr>
            </a:lvl3pPr>
            <a:lvl4pPr marL="322725" indent="0" algn="ctr" rtl="0" eaLnBrk="1" fontAlgn="base" hangingPunct="1">
              <a:lnSpc>
                <a:spcPct val="100000"/>
              </a:lnSpc>
              <a:spcBef>
                <a:spcPct val="0"/>
              </a:spcBef>
              <a:spcAft>
                <a:spcPct val="0"/>
              </a:spcAft>
              <a:buSzPct val="90000"/>
              <a:buFont typeface=".AppleSystemUIFont" charset="0"/>
              <a:buNone/>
              <a:defRPr sz="2400" kern="1200" spc="20">
                <a:solidFill>
                  <a:schemeClr val="tx1"/>
                </a:solidFill>
                <a:latin typeface="+mn-lt"/>
                <a:ea typeface="Verdana" panose="020B0604030504040204" pitchFamily="34" charset="0"/>
                <a:cs typeface="Verdana" panose="020B0604030504040204" pitchFamily="34" charset="0"/>
              </a:defRPr>
            </a:lvl4pPr>
            <a:lvl5pPr marL="917625" indent="-342900" algn="ctr" rtl="0" eaLnBrk="1" fontAlgn="base" hangingPunct="1">
              <a:lnSpc>
                <a:spcPct val="100000"/>
              </a:lnSpc>
              <a:spcBef>
                <a:spcPct val="0"/>
              </a:spcBef>
              <a:spcAft>
                <a:spcPts val="1500"/>
              </a:spcAft>
              <a:buSzPct val="75000"/>
              <a:buFont typeface="Arial" panose="020B0604020202020204" pitchFamily="34" charset="0"/>
              <a:buChar char="•"/>
              <a:defRPr sz="2000" kern="1200" spc="20">
                <a:solidFill>
                  <a:schemeClr val="tx1"/>
                </a:solidFill>
                <a:latin typeface="+mn-lt"/>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pPr>
            <a:r>
              <a:rPr lang="en-US" dirty="0"/>
              <a:t>Action 3</a:t>
            </a:r>
            <a:br>
              <a:rPr lang="en-US" sz="2000" dirty="0"/>
            </a:br>
            <a:r>
              <a:rPr lang="en-US" sz="1800" dirty="0"/>
              <a:t>Protect the peering platform</a:t>
            </a:r>
          </a:p>
          <a:p>
            <a:pPr lvl="1">
              <a:lnSpc>
                <a:spcPct val="100000"/>
              </a:lnSpc>
            </a:pPr>
            <a:endParaRPr lang="en-US" sz="1600" dirty="0"/>
          </a:p>
          <a:p>
            <a:pPr lvl="1">
              <a:lnSpc>
                <a:spcPct val="100000"/>
              </a:lnSpc>
            </a:pPr>
            <a:endParaRPr lang="en-US" sz="1600" dirty="0"/>
          </a:p>
          <a:p>
            <a:pPr lvl="1">
              <a:lnSpc>
                <a:spcPct val="100000"/>
              </a:lnSpc>
            </a:pPr>
            <a:r>
              <a:rPr lang="en-US" sz="1600" dirty="0"/>
              <a:t>Have a published policy of traffic not allowed on the peering fabric and perform filtering of such traffic.</a:t>
            </a:r>
          </a:p>
        </p:txBody>
      </p:sp>
      <p:sp>
        <p:nvSpPr>
          <p:cNvPr id="14" name="Content Placeholder 7">
            <a:extLst>
              <a:ext uri="{FF2B5EF4-FFF2-40B4-BE49-F238E27FC236}">
                <a16:creationId xmlns:a16="http://schemas.microsoft.com/office/drawing/2014/main" id="{B9A20567-6020-024D-9B24-A931685CF355}"/>
              </a:ext>
            </a:extLst>
          </p:cNvPr>
          <p:cNvSpPr txBox="1">
            <a:spLocks/>
          </p:cNvSpPr>
          <p:nvPr/>
        </p:nvSpPr>
        <p:spPr>
          <a:xfrm>
            <a:off x="7395934" y="1604586"/>
            <a:ext cx="1896442" cy="4467185"/>
          </a:xfrm>
          <a:prstGeom prst="rect">
            <a:avLst/>
          </a:prstGeom>
          <a:solidFill>
            <a:srgbClr val="FFFFFF"/>
          </a:solidFill>
        </p:spPr>
        <p:txBody>
          <a:bodyPr vert="horz" lIns="91440" tIns="182880" rIns="91440" bIns="0" rtlCol="0" anchor="t" anchorCtr="0">
            <a:noAutofit/>
          </a:bodyPr>
          <a:lstStyle>
            <a:lvl1pPr algn="ctr" rtl="0" eaLnBrk="1" fontAlgn="base" hangingPunct="1">
              <a:lnSpc>
                <a:spcPct val="115000"/>
              </a:lnSpc>
              <a:spcBef>
                <a:spcPct val="0"/>
              </a:spcBef>
              <a:spcAft>
                <a:spcPts val="3200"/>
              </a:spcAft>
              <a:buFont typeface="Arial" charset="0"/>
              <a:defRPr sz="2800" kern="1200" spc="0">
                <a:solidFill>
                  <a:schemeClr val="tx2"/>
                </a:solidFill>
                <a:latin typeface="+mn-lt"/>
                <a:ea typeface="Verdana" panose="020B0604030504040204" pitchFamily="34" charset="0"/>
                <a:cs typeface="Verdana" panose="020B0604030504040204" pitchFamily="34" charset="0"/>
              </a:defRPr>
            </a:lvl1pPr>
            <a:lvl2pPr marL="0" indent="0" algn="ctr" rtl="0" eaLnBrk="1" fontAlgn="base" hangingPunct="1">
              <a:lnSpc>
                <a:spcPct val="115000"/>
              </a:lnSpc>
              <a:spcBef>
                <a:spcPct val="0"/>
              </a:spcBef>
              <a:spcAft>
                <a:spcPts val="600"/>
              </a:spcAft>
              <a:buFont typeface="Arial" panose="020B0604020202020204" pitchFamily="34" charset="0"/>
              <a:buNone/>
              <a:defRPr sz="1800" kern="1200" spc="0">
                <a:solidFill>
                  <a:schemeClr val="tx1"/>
                </a:solidFill>
                <a:latin typeface="+mn-lt"/>
                <a:ea typeface="Verdana" panose="020B0604030504040204" pitchFamily="34" charset="0"/>
                <a:cs typeface="Verdana" panose="020B0604030504040204" pitchFamily="34" charset="0"/>
              </a:defRPr>
            </a:lvl2pPr>
            <a:lvl3pPr marL="342900" indent="-342900" algn="ctr" rtl="0" eaLnBrk="1" fontAlgn="base" hangingPunct="1">
              <a:lnSpc>
                <a:spcPct val="100000"/>
              </a:lnSpc>
              <a:spcBef>
                <a:spcPct val="0"/>
              </a:spcBef>
              <a:spcAft>
                <a:spcPts val="0"/>
              </a:spcAft>
              <a:buSzPct val="72000"/>
              <a:buFont typeface="Arial" panose="020B0604020202020204" pitchFamily="34" charset="0"/>
              <a:buChar char="•"/>
              <a:defRPr sz="2400" kern="1200" spc="20">
                <a:solidFill>
                  <a:schemeClr val="tx1"/>
                </a:solidFill>
                <a:latin typeface="+mn-lt"/>
                <a:ea typeface="Verdana" panose="020B0604030504040204" pitchFamily="34" charset="0"/>
                <a:cs typeface="Verdana" panose="020B0604030504040204" pitchFamily="34" charset="0"/>
              </a:defRPr>
            </a:lvl3pPr>
            <a:lvl4pPr marL="322725" indent="0" algn="ctr" rtl="0" eaLnBrk="1" fontAlgn="base" hangingPunct="1">
              <a:lnSpc>
                <a:spcPct val="100000"/>
              </a:lnSpc>
              <a:spcBef>
                <a:spcPct val="0"/>
              </a:spcBef>
              <a:spcAft>
                <a:spcPct val="0"/>
              </a:spcAft>
              <a:buSzPct val="90000"/>
              <a:buFont typeface=".AppleSystemUIFont" charset="0"/>
              <a:buNone/>
              <a:defRPr sz="2400" kern="1200" spc="20">
                <a:solidFill>
                  <a:schemeClr val="tx1"/>
                </a:solidFill>
                <a:latin typeface="+mn-lt"/>
                <a:ea typeface="Verdana" panose="020B0604030504040204" pitchFamily="34" charset="0"/>
                <a:cs typeface="Verdana" panose="020B0604030504040204" pitchFamily="34" charset="0"/>
              </a:defRPr>
            </a:lvl4pPr>
            <a:lvl5pPr marL="917625" indent="-342900" algn="ctr" rtl="0" eaLnBrk="1" fontAlgn="base" hangingPunct="1">
              <a:lnSpc>
                <a:spcPct val="100000"/>
              </a:lnSpc>
              <a:spcBef>
                <a:spcPct val="0"/>
              </a:spcBef>
              <a:spcAft>
                <a:spcPts val="1500"/>
              </a:spcAft>
              <a:buSzPct val="75000"/>
              <a:buFont typeface="Arial" panose="020B0604020202020204" pitchFamily="34" charset="0"/>
              <a:buChar char="•"/>
              <a:defRPr sz="2000" kern="1200" spc="20">
                <a:solidFill>
                  <a:schemeClr val="tx1"/>
                </a:solidFill>
                <a:latin typeface="+mn-lt"/>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pPr>
            <a:r>
              <a:rPr lang="en-US" dirty="0"/>
              <a:t>Action 4</a:t>
            </a:r>
            <a:br>
              <a:rPr lang="en-US" sz="2000" dirty="0"/>
            </a:br>
            <a:r>
              <a:rPr lang="en-US" sz="1800" dirty="0"/>
              <a:t>Facilitate global operational communication and coordination </a:t>
            </a:r>
            <a:endParaRPr lang="en-US" sz="1600" dirty="0"/>
          </a:p>
          <a:p>
            <a:pPr lvl="1">
              <a:lnSpc>
                <a:spcPct val="100000"/>
              </a:lnSpc>
            </a:pPr>
            <a:r>
              <a:rPr lang="en-US" sz="1600" dirty="0"/>
              <a:t>Facilitate  communication among members by providing necessary mailing lists and member directories. </a:t>
            </a:r>
          </a:p>
        </p:txBody>
      </p:sp>
      <p:sp>
        <p:nvSpPr>
          <p:cNvPr id="15" name="Content Placeholder 7">
            <a:extLst>
              <a:ext uri="{FF2B5EF4-FFF2-40B4-BE49-F238E27FC236}">
                <a16:creationId xmlns:a16="http://schemas.microsoft.com/office/drawing/2014/main" id="{687072F0-5E55-0C44-BAA1-77389890CACE}"/>
              </a:ext>
            </a:extLst>
          </p:cNvPr>
          <p:cNvSpPr txBox="1">
            <a:spLocks/>
          </p:cNvSpPr>
          <p:nvPr/>
        </p:nvSpPr>
        <p:spPr>
          <a:xfrm>
            <a:off x="9680920" y="1604585"/>
            <a:ext cx="1896442" cy="4467185"/>
          </a:xfrm>
          <a:prstGeom prst="rect">
            <a:avLst/>
          </a:prstGeom>
          <a:solidFill>
            <a:srgbClr val="FFFFFF"/>
          </a:solidFill>
        </p:spPr>
        <p:txBody>
          <a:bodyPr vert="horz" lIns="91440" tIns="182880" rIns="91440" bIns="0" rtlCol="0" anchor="t" anchorCtr="0">
            <a:noAutofit/>
          </a:bodyPr>
          <a:lstStyle>
            <a:lvl1pPr algn="ctr" rtl="0" eaLnBrk="1" fontAlgn="base" hangingPunct="1">
              <a:lnSpc>
                <a:spcPct val="115000"/>
              </a:lnSpc>
              <a:spcBef>
                <a:spcPct val="0"/>
              </a:spcBef>
              <a:spcAft>
                <a:spcPts val="3200"/>
              </a:spcAft>
              <a:buFont typeface="Arial" charset="0"/>
              <a:defRPr sz="2800" kern="1200" spc="0">
                <a:solidFill>
                  <a:schemeClr val="tx2"/>
                </a:solidFill>
                <a:latin typeface="+mn-lt"/>
                <a:ea typeface="Verdana" panose="020B0604030504040204" pitchFamily="34" charset="0"/>
                <a:cs typeface="Verdana" panose="020B0604030504040204" pitchFamily="34" charset="0"/>
              </a:defRPr>
            </a:lvl1pPr>
            <a:lvl2pPr marL="0" indent="0" algn="ctr" rtl="0" eaLnBrk="1" fontAlgn="base" hangingPunct="1">
              <a:lnSpc>
                <a:spcPct val="115000"/>
              </a:lnSpc>
              <a:spcBef>
                <a:spcPct val="0"/>
              </a:spcBef>
              <a:spcAft>
                <a:spcPts val="600"/>
              </a:spcAft>
              <a:buFont typeface="Arial" panose="020B0604020202020204" pitchFamily="34" charset="0"/>
              <a:buNone/>
              <a:defRPr sz="1800" kern="1200" spc="0">
                <a:solidFill>
                  <a:schemeClr val="tx1"/>
                </a:solidFill>
                <a:latin typeface="+mn-lt"/>
                <a:ea typeface="Verdana" panose="020B0604030504040204" pitchFamily="34" charset="0"/>
                <a:cs typeface="Verdana" panose="020B0604030504040204" pitchFamily="34" charset="0"/>
              </a:defRPr>
            </a:lvl2pPr>
            <a:lvl3pPr marL="342900" indent="-342900" algn="ctr" rtl="0" eaLnBrk="1" fontAlgn="base" hangingPunct="1">
              <a:lnSpc>
                <a:spcPct val="100000"/>
              </a:lnSpc>
              <a:spcBef>
                <a:spcPct val="0"/>
              </a:spcBef>
              <a:spcAft>
                <a:spcPts val="0"/>
              </a:spcAft>
              <a:buSzPct val="72000"/>
              <a:buFont typeface="Arial" panose="020B0604020202020204" pitchFamily="34" charset="0"/>
              <a:buChar char="•"/>
              <a:defRPr sz="2400" kern="1200" spc="20">
                <a:solidFill>
                  <a:schemeClr val="tx1"/>
                </a:solidFill>
                <a:latin typeface="+mn-lt"/>
                <a:ea typeface="Verdana" panose="020B0604030504040204" pitchFamily="34" charset="0"/>
                <a:cs typeface="Verdana" panose="020B0604030504040204" pitchFamily="34" charset="0"/>
              </a:defRPr>
            </a:lvl3pPr>
            <a:lvl4pPr marL="322725" indent="0" algn="ctr" rtl="0" eaLnBrk="1" fontAlgn="base" hangingPunct="1">
              <a:lnSpc>
                <a:spcPct val="100000"/>
              </a:lnSpc>
              <a:spcBef>
                <a:spcPct val="0"/>
              </a:spcBef>
              <a:spcAft>
                <a:spcPct val="0"/>
              </a:spcAft>
              <a:buSzPct val="90000"/>
              <a:buFont typeface=".AppleSystemUIFont" charset="0"/>
              <a:buNone/>
              <a:defRPr sz="2400" kern="1200" spc="20">
                <a:solidFill>
                  <a:schemeClr val="tx1"/>
                </a:solidFill>
                <a:latin typeface="+mn-lt"/>
                <a:ea typeface="Verdana" panose="020B0604030504040204" pitchFamily="34" charset="0"/>
                <a:cs typeface="Verdana" panose="020B0604030504040204" pitchFamily="34" charset="0"/>
              </a:defRPr>
            </a:lvl4pPr>
            <a:lvl5pPr marL="917625" indent="-342900" algn="ctr" rtl="0" eaLnBrk="1" fontAlgn="base" hangingPunct="1">
              <a:lnSpc>
                <a:spcPct val="100000"/>
              </a:lnSpc>
              <a:spcBef>
                <a:spcPct val="0"/>
              </a:spcBef>
              <a:spcAft>
                <a:spcPts val="1500"/>
              </a:spcAft>
              <a:buSzPct val="75000"/>
              <a:buFont typeface="Arial" panose="020B0604020202020204" pitchFamily="34" charset="0"/>
              <a:buChar char="•"/>
              <a:defRPr sz="2000" kern="1200" spc="20">
                <a:solidFill>
                  <a:schemeClr val="tx1"/>
                </a:solidFill>
                <a:latin typeface="+mn-lt"/>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pPr>
            <a:r>
              <a:rPr lang="en-US" u="sng" dirty="0"/>
              <a:t>Action 5</a:t>
            </a:r>
            <a:br>
              <a:rPr lang="en-US" sz="2000" u="sng" dirty="0"/>
            </a:br>
            <a:r>
              <a:rPr lang="en-US" sz="1800" u="sng" dirty="0"/>
              <a:t>Provide monitoring and debugging tools to the members.</a:t>
            </a:r>
            <a:endParaRPr lang="en-US" sz="1600" u="sng" dirty="0"/>
          </a:p>
          <a:p>
            <a:pPr lvl="1">
              <a:lnSpc>
                <a:spcPct val="100000"/>
              </a:lnSpc>
            </a:pPr>
            <a:r>
              <a:rPr lang="en-US" sz="1600" u="sng" dirty="0"/>
              <a:t>Provide a looking glass for IXP members.</a:t>
            </a:r>
          </a:p>
        </p:txBody>
      </p:sp>
      <p:sp>
        <p:nvSpPr>
          <p:cNvPr id="9" name="TextBox 8">
            <a:extLst>
              <a:ext uri="{FF2B5EF4-FFF2-40B4-BE49-F238E27FC236}">
                <a16:creationId xmlns:a16="http://schemas.microsoft.com/office/drawing/2014/main" id="{E7BB6889-5B81-5047-AB35-2AA72AE9696F}"/>
              </a:ext>
            </a:extLst>
          </p:cNvPr>
          <p:cNvSpPr txBox="1"/>
          <p:nvPr/>
        </p:nvSpPr>
        <p:spPr>
          <a:xfrm>
            <a:off x="1045844" y="6185307"/>
            <a:ext cx="4065104" cy="353863"/>
          </a:xfrm>
          <a:prstGeom prst="rect">
            <a:avLst/>
          </a:prstGeom>
        </p:spPr>
        <p:txBody>
          <a:bodyPr vert="horz" wrap="none" lIns="0" tIns="0" rIns="0" bIns="0" rtlCol="0" anchor="t" anchorCtr="0">
            <a:noAutofit/>
          </a:bodyPr>
          <a:lstStyle/>
          <a:p>
            <a:pPr algn="l"/>
            <a:endParaRPr lang="en-US" dirty="0">
              <a:latin typeface="+mn-lt"/>
            </a:endParaRPr>
          </a:p>
        </p:txBody>
      </p:sp>
      <p:sp>
        <p:nvSpPr>
          <p:cNvPr id="11" name="TextBox 10">
            <a:extLst>
              <a:ext uri="{FF2B5EF4-FFF2-40B4-BE49-F238E27FC236}">
                <a16:creationId xmlns:a16="http://schemas.microsoft.com/office/drawing/2014/main" id="{3771DC1D-716E-8446-950E-F8D10154BAAE}"/>
              </a:ext>
            </a:extLst>
          </p:cNvPr>
          <p:cNvSpPr txBox="1"/>
          <p:nvPr/>
        </p:nvSpPr>
        <p:spPr>
          <a:xfrm>
            <a:off x="107222" y="6613516"/>
            <a:ext cx="4065104" cy="185869"/>
          </a:xfrm>
          <a:prstGeom prst="rect">
            <a:avLst/>
          </a:prstGeom>
        </p:spPr>
        <p:txBody>
          <a:bodyPr vert="horz" wrap="none" lIns="0" tIns="0" rIns="0" bIns="0" rtlCol="0" anchor="t" anchorCtr="0">
            <a:noAutofit/>
          </a:bodyPr>
          <a:lstStyle>
            <a:defPPr>
              <a:defRPr lang="en-US"/>
            </a:defPPr>
            <a:lvl1pPr>
              <a:defRPr sz="1400"/>
            </a:lvl1pPr>
          </a:lstStyle>
          <a:p>
            <a:r>
              <a:rPr lang="en-US" dirty="0"/>
              <a:t>Blue shading = Mandatory Action</a:t>
            </a:r>
          </a:p>
        </p:txBody>
      </p:sp>
    </p:spTree>
    <p:extLst>
      <p:ext uri="{BB962C8B-B14F-4D97-AF65-F5344CB8AC3E}">
        <p14:creationId xmlns:p14="http://schemas.microsoft.com/office/powerpoint/2010/main" val="42375918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CA2456E-88DB-1E45-A0CF-DCA1B1F889FB}"/>
              </a:ext>
            </a:extLst>
          </p:cNvPr>
          <p:cNvSpPr>
            <a:spLocks noGrp="1"/>
          </p:cNvSpPr>
          <p:nvPr>
            <p:ph type="title"/>
          </p:nvPr>
        </p:nvSpPr>
        <p:spPr/>
        <p:txBody>
          <a:bodyPr/>
          <a:lstStyle/>
          <a:p>
            <a:r>
              <a:rPr lang="en-US" dirty="0"/>
              <a:t>MANRS CDN and Cloud </a:t>
            </a:r>
            <a:r>
              <a:rPr lang="en-US" dirty="0" err="1"/>
              <a:t>Programme</a:t>
            </a:r>
            <a:r>
              <a:rPr lang="en-US" dirty="0"/>
              <a:t> </a:t>
            </a:r>
          </a:p>
        </p:txBody>
      </p:sp>
      <p:sp>
        <p:nvSpPr>
          <p:cNvPr id="7" name="Slide Number Placeholder 6">
            <a:extLst>
              <a:ext uri="{FF2B5EF4-FFF2-40B4-BE49-F238E27FC236}">
                <a16:creationId xmlns:a16="http://schemas.microsoft.com/office/drawing/2014/main" id="{0E2BE87A-38C8-924B-89AC-919143CD6015}"/>
              </a:ext>
            </a:extLst>
          </p:cNvPr>
          <p:cNvSpPr>
            <a:spLocks noGrp="1"/>
          </p:cNvSpPr>
          <p:nvPr>
            <p:ph type="sldNum" sz="quarter" idx="15"/>
          </p:nvPr>
        </p:nvSpPr>
        <p:spPr/>
        <p:txBody>
          <a:bodyPr/>
          <a:lstStyle/>
          <a:p>
            <a:fld id="{82834A66-9ED4-4C45-923A-E517812884FA}" type="slidenum">
              <a:rPr lang="uk-UA" altLang="en-US" smtClean="0"/>
              <a:pPr/>
              <a:t>17</a:t>
            </a:fld>
            <a:endParaRPr lang="uk-UA" altLang="en-US" dirty="0"/>
          </a:p>
        </p:txBody>
      </p:sp>
      <p:sp>
        <p:nvSpPr>
          <p:cNvPr id="9" name="Content Placeholder 8">
            <a:extLst>
              <a:ext uri="{FF2B5EF4-FFF2-40B4-BE49-F238E27FC236}">
                <a16:creationId xmlns:a16="http://schemas.microsoft.com/office/drawing/2014/main" id="{EA12212B-83F5-4B4C-8E2E-0087117E7CDF}"/>
              </a:ext>
            </a:extLst>
          </p:cNvPr>
          <p:cNvSpPr>
            <a:spLocks noGrp="1"/>
          </p:cNvSpPr>
          <p:nvPr>
            <p:ph sz="quarter" idx="16"/>
          </p:nvPr>
        </p:nvSpPr>
        <p:spPr/>
        <p:txBody>
          <a:bodyPr/>
          <a:lstStyle/>
          <a:p>
            <a:r>
              <a:rPr lang="en-US" dirty="0"/>
              <a:t>Launched in 2020, the CDN and Cloud Provider </a:t>
            </a:r>
            <a:r>
              <a:rPr lang="en-US" dirty="0" err="1"/>
              <a:t>Programme</a:t>
            </a:r>
            <a:r>
              <a:rPr lang="en-US" dirty="0"/>
              <a:t> helps by requiring egress routing controls so networks can prevent incidents from happening. </a:t>
            </a:r>
          </a:p>
          <a:p>
            <a:r>
              <a:rPr lang="en-US" dirty="0"/>
              <a:t>Leveraging CDNs’ and cloud providers’ peering power can have significant positive spillover effect on the routing hygiene of networks they peer with. </a:t>
            </a:r>
          </a:p>
          <a:p>
            <a:r>
              <a:rPr lang="en-US" dirty="0"/>
              <a:t>Goals include:</a:t>
            </a:r>
          </a:p>
          <a:p>
            <a:pPr marL="342900" indent="-342900">
              <a:spcAft>
                <a:spcPts val="300"/>
              </a:spcAft>
              <a:buFont typeface="Arial" panose="020B0604020202020204" pitchFamily="34" charset="0"/>
              <a:buChar char="•"/>
            </a:pPr>
            <a:r>
              <a:rPr lang="en-US" dirty="0"/>
              <a:t>Create a secure network peering environment</a:t>
            </a:r>
          </a:p>
          <a:p>
            <a:pPr marL="342900" indent="-342900">
              <a:spcAft>
                <a:spcPts val="300"/>
              </a:spcAft>
              <a:buFont typeface="Arial" panose="020B0604020202020204" pitchFamily="34" charset="0"/>
              <a:buChar char="•"/>
            </a:pPr>
            <a:r>
              <a:rPr lang="en-US" u="sng" dirty="0"/>
              <a:t>Encourage better routing hygiene from peering partners</a:t>
            </a:r>
          </a:p>
          <a:p>
            <a:pPr marL="342900" indent="-342900">
              <a:spcAft>
                <a:spcPts val="300"/>
              </a:spcAft>
              <a:buFont typeface="Arial" panose="020B0604020202020204" pitchFamily="34" charset="0"/>
              <a:buChar char="•"/>
            </a:pPr>
            <a:r>
              <a:rPr lang="en-US" dirty="0"/>
              <a:t>Demonstrate responsible behavior</a:t>
            </a:r>
          </a:p>
          <a:p>
            <a:pPr marL="342900" indent="-342900">
              <a:spcAft>
                <a:spcPts val="300"/>
              </a:spcAft>
              <a:buFont typeface="Arial" panose="020B0604020202020204" pitchFamily="34" charset="0"/>
              <a:buChar char="•"/>
            </a:pPr>
            <a:r>
              <a:rPr lang="en-US" dirty="0"/>
              <a:t>Improve operational efficiency for peering interconnections, minimizing incidents and providing more granular insight for troubleshooting</a:t>
            </a:r>
          </a:p>
        </p:txBody>
      </p:sp>
    </p:spTree>
    <p:extLst>
      <p:ext uri="{BB962C8B-B14F-4D97-AF65-F5344CB8AC3E}">
        <p14:creationId xmlns:p14="http://schemas.microsoft.com/office/powerpoint/2010/main" val="32403660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MANRS Actions for CDNs &amp; Cloud Providers</a:t>
            </a:r>
          </a:p>
        </p:txBody>
      </p:sp>
      <p:sp>
        <p:nvSpPr>
          <p:cNvPr id="8" name="Content Placeholder 7"/>
          <p:cNvSpPr>
            <a:spLocks noGrp="1"/>
          </p:cNvSpPr>
          <p:nvPr>
            <p:ph type="body" sz="quarter" idx="14"/>
          </p:nvPr>
        </p:nvSpPr>
        <p:spPr>
          <a:xfrm>
            <a:off x="83776" y="1630713"/>
            <a:ext cx="1866821" cy="4567659"/>
          </a:xfrm>
          <a:solidFill>
            <a:schemeClr val="tx1">
              <a:lumMod val="10000"/>
              <a:lumOff val="90000"/>
            </a:schemeClr>
          </a:solidFill>
        </p:spPr>
        <p:txBody>
          <a:bodyPr lIns="91440" tIns="182880" rIns="91440"/>
          <a:lstStyle/>
          <a:p>
            <a:pPr>
              <a:lnSpc>
                <a:spcPct val="100000"/>
              </a:lnSpc>
              <a:spcAft>
                <a:spcPts val="2600"/>
              </a:spcAft>
            </a:pPr>
            <a:r>
              <a:rPr lang="en-US" dirty="0">
                <a:solidFill>
                  <a:schemeClr val="tx2"/>
                </a:solidFill>
              </a:rPr>
              <a:t>Action 1</a:t>
            </a:r>
            <a:br>
              <a:rPr lang="en-US" sz="2000" dirty="0">
                <a:solidFill>
                  <a:schemeClr val="tx2"/>
                </a:solidFill>
              </a:rPr>
            </a:br>
            <a:r>
              <a:rPr lang="en-US" sz="1800" dirty="0"/>
              <a:t>Prevent propagation of incorrect routing information</a:t>
            </a:r>
          </a:p>
          <a:p>
            <a:pPr lvl="1">
              <a:lnSpc>
                <a:spcPct val="100000"/>
              </a:lnSpc>
            </a:pPr>
            <a:r>
              <a:rPr lang="en-US" sz="1600" dirty="0"/>
              <a:t>Ensure correctness of own announcements and of their peers (non-transit) by implementing explicit (whitelist) filtering with prefix granularity.</a:t>
            </a:r>
          </a:p>
        </p:txBody>
      </p:sp>
      <p:sp>
        <p:nvSpPr>
          <p:cNvPr id="5" name="Slide Number Placeholder 4"/>
          <p:cNvSpPr>
            <a:spLocks noGrp="1"/>
          </p:cNvSpPr>
          <p:nvPr>
            <p:ph type="sldNum" sz="quarter" idx="19"/>
          </p:nvPr>
        </p:nvSpPr>
        <p:spPr/>
        <p:txBody>
          <a:bodyPr/>
          <a:lstStyle/>
          <a:p>
            <a:fld id="{C2CDEF37-006E-254D-A210-0434C0C6BB13}" type="slidenum">
              <a:rPr lang="uk-UA" altLang="en-US" smtClean="0"/>
              <a:pPr/>
              <a:t>18</a:t>
            </a:fld>
            <a:endParaRPr lang="uk-UA" altLang="en-US" dirty="0"/>
          </a:p>
        </p:txBody>
      </p:sp>
      <p:sp>
        <p:nvSpPr>
          <p:cNvPr id="10" name="Content Placeholder 7">
            <a:extLst>
              <a:ext uri="{FF2B5EF4-FFF2-40B4-BE49-F238E27FC236}">
                <a16:creationId xmlns:a16="http://schemas.microsoft.com/office/drawing/2014/main" id="{651772E2-E69B-EE4D-A33A-BEE0BB3DBA34}"/>
              </a:ext>
            </a:extLst>
          </p:cNvPr>
          <p:cNvSpPr txBox="1">
            <a:spLocks/>
          </p:cNvSpPr>
          <p:nvPr/>
        </p:nvSpPr>
        <p:spPr>
          <a:xfrm>
            <a:off x="2109384" y="1630713"/>
            <a:ext cx="1866821" cy="4567659"/>
          </a:xfrm>
          <a:prstGeom prst="rect">
            <a:avLst/>
          </a:prstGeom>
          <a:solidFill>
            <a:schemeClr val="tx1">
              <a:lumMod val="10000"/>
              <a:lumOff val="90000"/>
            </a:schemeClr>
          </a:solidFill>
        </p:spPr>
        <p:txBody>
          <a:bodyPr vert="horz" lIns="91440" tIns="182880" rIns="91440" bIns="0" rtlCol="0" anchor="t" anchorCtr="0">
            <a:noAutofit/>
          </a:bodyPr>
          <a:lstStyle>
            <a:lvl1pPr algn="ctr" rtl="0" eaLnBrk="1" fontAlgn="base" hangingPunct="1">
              <a:lnSpc>
                <a:spcPct val="115000"/>
              </a:lnSpc>
              <a:spcBef>
                <a:spcPct val="0"/>
              </a:spcBef>
              <a:spcAft>
                <a:spcPts val="3200"/>
              </a:spcAft>
              <a:buFont typeface="Arial" charset="0"/>
              <a:defRPr sz="2800" kern="1200" spc="0">
                <a:solidFill>
                  <a:schemeClr val="tx2"/>
                </a:solidFill>
                <a:latin typeface="+mn-lt"/>
                <a:ea typeface="Verdana" panose="020B0604030504040204" pitchFamily="34" charset="0"/>
                <a:cs typeface="Verdana" panose="020B0604030504040204" pitchFamily="34" charset="0"/>
              </a:defRPr>
            </a:lvl1pPr>
            <a:lvl2pPr marL="0" indent="0" algn="ctr" rtl="0" eaLnBrk="1" fontAlgn="base" hangingPunct="1">
              <a:lnSpc>
                <a:spcPct val="115000"/>
              </a:lnSpc>
              <a:spcBef>
                <a:spcPct val="0"/>
              </a:spcBef>
              <a:spcAft>
                <a:spcPts val="600"/>
              </a:spcAft>
              <a:buFont typeface="Arial" panose="020B0604020202020204" pitchFamily="34" charset="0"/>
              <a:buNone/>
              <a:defRPr sz="1800" kern="1200" spc="0">
                <a:solidFill>
                  <a:schemeClr val="tx1"/>
                </a:solidFill>
                <a:latin typeface="+mn-lt"/>
                <a:ea typeface="Verdana" panose="020B0604030504040204" pitchFamily="34" charset="0"/>
                <a:cs typeface="Verdana" panose="020B0604030504040204" pitchFamily="34" charset="0"/>
              </a:defRPr>
            </a:lvl2pPr>
            <a:lvl3pPr marL="342900" indent="-342900" algn="ctr" rtl="0" eaLnBrk="1" fontAlgn="base" hangingPunct="1">
              <a:lnSpc>
                <a:spcPct val="100000"/>
              </a:lnSpc>
              <a:spcBef>
                <a:spcPct val="0"/>
              </a:spcBef>
              <a:spcAft>
                <a:spcPts val="0"/>
              </a:spcAft>
              <a:buSzPct val="72000"/>
              <a:buFont typeface="Arial" panose="020B0604020202020204" pitchFamily="34" charset="0"/>
              <a:buChar char="•"/>
              <a:defRPr sz="2400" kern="1200" spc="20">
                <a:solidFill>
                  <a:schemeClr val="tx1"/>
                </a:solidFill>
                <a:latin typeface="+mn-lt"/>
                <a:ea typeface="Verdana" panose="020B0604030504040204" pitchFamily="34" charset="0"/>
                <a:cs typeface="Verdana" panose="020B0604030504040204" pitchFamily="34" charset="0"/>
              </a:defRPr>
            </a:lvl3pPr>
            <a:lvl4pPr marL="322725" indent="0" algn="ctr" rtl="0" eaLnBrk="1" fontAlgn="base" hangingPunct="1">
              <a:lnSpc>
                <a:spcPct val="100000"/>
              </a:lnSpc>
              <a:spcBef>
                <a:spcPct val="0"/>
              </a:spcBef>
              <a:spcAft>
                <a:spcPct val="0"/>
              </a:spcAft>
              <a:buSzPct val="90000"/>
              <a:buFont typeface=".AppleSystemUIFont" charset="0"/>
              <a:buNone/>
              <a:defRPr sz="2400" kern="1200" spc="20">
                <a:solidFill>
                  <a:schemeClr val="tx1"/>
                </a:solidFill>
                <a:latin typeface="+mn-lt"/>
                <a:ea typeface="Verdana" panose="020B0604030504040204" pitchFamily="34" charset="0"/>
                <a:cs typeface="Verdana" panose="020B0604030504040204" pitchFamily="34" charset="0"/>
              </a:defRPr>
            </a:lvl4pPr>
            <a:lvl5pPr marL="917625" indent="-342900" algn="ctr" rtl="0" eaLnBrk="1" fontAlgn="base" hangingPunct="1">
              <a:lnSpc>
                <a:spcPct val="100000"/>
              </a:lnSpc>
              <a:spcBef>
                <a:spcPct val="0"/>
              </a:spcBef>
              <a:spcAft>
                <a:spcPts val="1500"/>
              </a:spcAft>
              <a:buSzPct val="75000"/>
              <a:buFont typeface="Arial" panose="020B0604020202020204" pitchFamily="34" charset="0"/>
              <a:buChar char="•"/>
              <a:defRPr sz="2000" kern="1200" spc="20">
                <a:solidFill>
                  <a:schemeClr val="tx1"/>
                </a:solidFill>
                <a:latin typeface="+mn-lt"/>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pPr>
            <a:r>
              <a:rPr lang="en-US" dirty="0"/>
              <a:t>Action 2</a:t>
            </a:r>
            <a:br>
              <a:rPr lang="en-US" sz="2000" dirty="0"/>
            </a:br>
            <a:r>
              <a:rPr lang="en-US" sz="1800" dirty="0"/>
              <a:t>Prevent traffic with illegitimate source IP addresses</a:t>
            </a:r>
            <a:endParaRPr lang="en-US" sz="1600" dirty="0"/>
          </a:p>
          <a:p>
            <a:pPr lvl="1">
              <a:lnSpc>
                <a:spcPct val="100000"/>
              </a:lnSpc>
            </a:pPr>
            <a:r>
              <a:rPr lang="en-US" sz="1600" dirty="0"/>
              <a:t>Implement anti-spoofing controls to prevent packets with illegitimate source IP address from leaving the network (egress filters).</a:t>
            </a:r>
          </a:p>
        </p:txBody>
      </p:sp>
      <p:sp>
        <p:nvSpPr>
          <p:cNvPr id="13" name="Content Placeholder 7">
            <a:extLst>
              <a:ext uri="{FF2B5EF4-FFF2-40B4-BE49-F238E27FC236}">
                <a16:creationId xmlns:a16="http://schemas.microsoft.com/office/drawing/2014/main" id="{083CF5D3-EF2A-5940-BAD3-522B2020FCDA}"/>
              </a:ext>
            </a:extLst>
          </p:cNvPr>
          <p:cNvSpPr txBox="1">
            <a:spLocks/>
          </p:cNvSpPr>
          <p:nvPr/>
        </p:nvSpPr>
        <p:spPr>
          <a:xfrm>
            <a:off x="4134992" y="1630713"/>
            <a:ext cx="1866821" cy="4567659"/>
          </a:xfrm>
          <a:prstGeom prst="rect">
            <a:avLst/>
          </a:prstGeom>
          <a:solidFill>
            <a:schemeClr val="tx1">
              <a:lumMod val="10000"/>
              <a:lumOff val="90000"/>
            </a:schemeClr>
          </a:solidFill>
        </p:spPr>
        <p:txBody>
          <a:bodyPr vert="horz" lIns="91440" tIns="182880" rIns="91440" bIns="0" rtlCol="0" anchor="t" anchorCtr="0">
            <a:noAutofit/>
          </a:bodyPr>
          <a:lstStyle>
            <a:defPPr>
              <a:defRPr lang="en-US"/>
            </a:defPPr>
            <a:lvl1pPr algn="ctr" eaLnBrk="1" hangingPunct="1">
              <a:lnSpc>
                <a:spcPct val="100000"/>
              </a:lnSpc>
              <a:spcAft>
                <a:spcPts val="3200"/>
              </a:spcAft>
              <a:buFont typeface="Arial" charset="0"/>
              <a:defRPr sz="2800" spc="0">
                <a:solidFill>
                  <a:schemeClr val="tx2"/>
                </a:solidFill>
                <a:latin typeface="+mn-lt"/>
                <a:ea typeface="Verdana" panose="020B0604030504040204" pitchFamily="34" charset="0"/>
                <a:cs typeface="Verdana" panose="020B0604030504040204" pitchFamily="34" charset="0"/>
              </a:defRPr>
            </a:lvl1pPr>
            <a:lvl2pPr marL="0" lvl="1" indent="0" algn="ctr" eaLnBrk="1" hangingPunct="1">
              <a:lnSpc>
                <a:spcPct val="100000"/>
              </a:lnSpc>
              <a:spcAft>
                <a:spcPts val="600"/>
              </a:spcAft>
              <a:buFont typeface="Arial" panose="020B0604020202020204" pitchFamily="34" charset="0"/>
              <a:buNone/>
              <a:defRPr sz="1600" spc="0">
                <a:latin typeface="+mn-lt"/>
                <a:ea typeface="Verdana" panose="020B0604030504040204" pitchFamily="34" charset="0"/>
                <a:cs typeface="Verdana" panose="020B0604030504040204" pitchFamily="34" charset="0"/>
              </a:defRPr>
            </a:lvl2pPr>
            <a:lvl3pPr marL="342900" indent="-342900" algn="ctr" eaLnBrk="1" hangingPunct="1">
              <a:lnSpc>
                <a:spcPct val="100000"/>
              </a:lnSpc>
              <a:spcAft>
                <a:spcPts val="0"/>
              </a:spcAft>
              <a:buSzPct val="72000"/>
              <a:buFont typeface="Arial" panose="020B0604020202020204" pitchFamily="34" charset="0"/>
              <a:buChar char="•"/>
              <a:defRPr sz="2400" spc="20">
                <a:latin typeface="+mn-lt"/>
                <a:ea typeface="Verdana" panose="020B0604030504040204" pitchFamily="34" charset="0"/>
                <a:cs typeface="Verdana" panose="020B0604030504040204" pitchFamily="34" charset="0"/>
              </a:defRPr>
            </a:lvl3pPr>
            <a:lvl4pPr marL="322725" indent="0" algn="ctr" eaLnBrk="1" hangingPunct="1">
              <a:lnSpc>
                <a:spcPct val="100000"/>
              </a:lnSpc>
              <a:buSzPct val="90000"/>
              <a:buFont typeface=".AppleSystemUIFont" charset="0"/>
              <a:buNone/>
              <a:defRPr sz="2400" spc="20">
                <a:latin typeface="+mn-lt"/>
                <a:ea typeface="Verdana" panose="020B0604030504040204" pitchFamily="34" charset="0"/>
                <a:cs typeface="Verdana" panose="020B0604030504040204" pitchFamily="34" charset="0"/>
              </a:defRPr>
            </a:lvl4pPr>
            <a:lvl5pPr marL="917625" indent="-342900" algn="ctr" eaLnBrk="1" hangingPunct="1">
              <a:lnSpc>
                <a:spcPct val="100000"/>
              </a:lnSpc>
              <a:spcAft>
                <a:spcPts val="1500"/>
              </a:spcAft>
              <a:buSzPct val="75000"/>
              <a:buFont typeface="Arial" panose="020B0604020202020204" pitchFamily="34" charset="0"/>
              <a:buChar char="•"/>
              <a:defRPr sz="2000" spc="20">
                <a:latin typeface="+mn-lt"/>
                <a:ea typeface="Verdana" panose="020B0604030504040204" pitchFamily="34" charset="0"/>
                <a:cs typeface="Verdana" panose="020B0604030504040204" pitchFamily="34" charset="0"/>
              </a:defRPr>
            </a:lvl5pPr>
            <a:lvl6pPr marL="2514600" indent="-228600">
              <a:lnSpc>
                <a:spcPct val="90000"/>
              </a:lnSpc>
              <a:spcBef>
                <a:spcPts val="500"/>
              </a:spcBef>
              <a:buFont typeface="Arial"/>
              <a:buChar char="•"/>
              <a:defRPr sz="1800">
                <a:latin typeface="+mn-lt"/>
                <a:ea typeface="+mn-ea"/>
              </a:defRPr>
            </a:lvl6pPr>
            <a:lvl7pPr marL="2971800" indent="-228600">
              <a:lnSpc>
                <a:spcPct val="90000"/>
              </a:lnSpc>
              <a:spcBef>
                <a:spcPts val="500"/>
              </a:spcBef>
              <a:buFont typeface="Arial"/>
              <a:buChar char="•"/>
              <a:defRPr sz="1800">
                <a:latin typeface="+mn-lt"/>
                <a:ea typeface="+mn-ea"/>
              </a:defRPr>
            </a:lvl7pPr>
            <a:lvl8pPr marL="3429000" indent="-228600">
              <a:lnSpc>
                <a:spcPct val="90000"/>
              </a:lnSpc>
              <a:spcBef>
                <a:spcPts val="500"/>
              </a:spcBef>
              <a:buFont typeface="Arial"/>
              <a:buChar char="•"/>
              <a:defRPr sz="1800">
                <a:latin typeface="+mn-lt"/>
                <a:ea typeface="+mn-ea"/>
              </a:defRPr>
            </a:lvl8pPr>
            <a:lvl9pPr marL="3886200" indent="-228600">
              <a:lnSpc>
                <a:spcPct val="90000"/>
              </a:lnSpc>
              <a:spcBef>
                <a:spcPts val="500"/>
              </a:spcBef>
              <a:buFont typeface="Arial"/>
              <a:buChar char="•"/>
              <a:defRPr sz="1800">
                <a:latin typeface="+mn-lt"/>
                <a:ea typeface="+mn-ea"/>
              </a:defRPr>
            </a:lvl9pPr>
          </a:lstStyle>
          <a:p>
            <a:r>
              <a:rPr lang="en-US" dirty="0"/>
              <a:t>Action 3</a:t>
            </a:r>
            <a:br>
              <a:rPr lang="en-US" dirty="0"/>
            </a:br>
            <a:r>
              <a:rPr lang="en-US" sz="1800" dirty="0"/>
              <a:t>Facilitate global operational communication and coordination</a:t>
            </a:r>
          </a:p>
          <a:p>
            <a:r>
              <a:rPr lang="en-US" sz="1600" dirty="0">
                <a:solidFill>
                  <a:schemeClr val="tx1"/>
                </a:solidFill>
              </a:rPr>
              <a:t>Maintain globally accessible, up-to-date contact information in </a:t>
            </a:r>
            <a:r>
              <a:rPr lang="en-US" sz="1600" dirty="0" err="1">
                <a:solidFill>
                  <a:schemeClr val="tx1"/>
                </a:solidFill>
              </a:rPr>
              <a:t>PeeringDB</a:t>
            </a:r>
            <a:r>
              <a:rPr lang="en-US" sz="1600" dirty="0">
                <a:solidFill>
                  <a:schemeClr val="tx1"/>
                </a:solidFill>
              </a:rPr>
              <a:t> and relevant RIR databases.</a:t>
            </a:r>
            <a:endParaRPr lang="en-US" dirty="0"/>
          </a:p>
          <a:p>
            <a:br>
              <a:rPr lang="en-US" dirty="0"/>
            </a:br>
            <a:endParaRPr lang="en-US" dirty="0"/>
          </a:p>
        </p:txBody>
      </p:sp>
      <p:sp>
        <p:nvSpPr>
          <p:cNvPr id="14" name="Content Placeholder 7">
            <a:extLst>
              <a:ext uri="{FF2B5EF4-FFF2-40B4-BE49-F238E27FC236}">
                <a16:creationId xmlns:a16="http://schemas.microsoft.com/office/drawing/2014/main" id="{B9A20567-6020-024D-9B24-A931685CF355}"/>
              </a:ext>
            </a:extLst>
          </p:cNvPr>
          <p:cNvSpPr txBox="1">
            <a:spLocks/>
          </p:cNvSpPr>
          <p:nvPr/>
        </p:nvSpPr>
        <p:spPr>
          <a:xfrm>
            <a:off x="6160600" y="1630712"/>
            <a:ext cx="1866821" cy="4567659"/>
          </a:xfrm>
          <a:prstGeom prst="rect">
            <a:avLst/>
          </a:prstGeom>
          <a:solidFill>
            <a:schemeClr val="tx1">
              <a:lumMod val="10000"/>
              <a:lumOff val="90000"/>
            </a:schemeClr>
          </a:solidFill>
        </p:spPr>
        <p:txBody>
          <a:bodyPr vert="horz" lIns="91440" tIns="182880" rIns="91440" bIns="0" rtlCol="0" anchor="t" anchorCtr="0">
            <a:noAutofit/>
          </a:bodyPr>
          <a:lstStyle>
            <a:defPPr>
              <a:defRPr lang="en-US"/>
            </a:defPPr>
            <a:lvl1pPr algn="ctr" eaLnBrk="1" hangingPunct="1">
              <a:lnSpc>
                <a:spcPct val="100000"/>
              </a:lnSpc>
              <a:spcAft>
                <a:spcPts val="3200"/>
              </a:spcAft>
              <a:buFont typeface="Arial" charset="0"/>
              <a:defRPr sz="2800" spc="0">
                <a:solidFill>
                  <a:schemeClr val="tx2"/>
                </a:solidFill>
                <a:latin typeface="+mn-lt"/>
                <a:ea typeface="Verdana" panose="020B0604030504040204" pitchFamily="34" charset="0"/>
                <a:cs typeface="Verdana" panose="020B0604030504040204" pitchFamily="34" charset="0"/>
              </a:defRPr>
            </a:lvl1pPr>
            <a:lvl2pPr marL="0" lvl="1" indent="0" algn="ctr" eaLnBrk="1" hangingPunct="1">
              <a:lnSpc>
                <a:spcPct val="100000"/>
              </a:lnSpc>
              <a:spcAft>
                <a:spcPts val="600"/>
              </a:spcAft>
              <a:buFont typeface="Arial" panose="020B0604020202020204" pitchFamily="34" charset="0"/>
              <a:buNone/>
              <a:defRPr sz="1600" spc="0">
                <a:latin typeface="+mn-lt"/>
                <a:ea typeface="Verdana" panose="020B0604030504040204" pitchFamily="34" charset="0"/>
                <a:cs typeface="Verdana" panose="020B0604030504040204" pitchFamily="34" charset="0"/>
              </a:defRPr>
            </a:lvl2pPr>
            <a:lvl3pPr marL="342900" indent="-342900" algn="ctr" eaLnBrk="1" hangingPunct="1">
              <a:lnSpc>
                <a:spcPct val="100000"/>
              </a:lnSpc>
              <a:spcAft>
                <a:spcPts val="0"/>
              </a:spcAft>
              <a:buSzPct val="72000"/>
              <a:buFont typeface="Arial" panose="020B0604020202020204" pitchFamily="34" charset="0"/>
              <a:buChar char="•"/>
              <a:defRPr sz="2400" spc="20">
                <a:latin typeface="+mn-lt"/>
                <a:ea typeface="Verdana" panose="020B0604030504040204" pitchFamily="34" charset="0"/>
                <a:cs typeface="Verdana" panose="020B0604030504040204" pitchFamily="34" charset="0"/>
              </a:defRPr>
            </a:lvl3pPr>
            <a:lvl4pPr marL="322725" indent="0" algn="ctr" eaLnBrk="1" hangingPunct="1">
              <a:lnSpc>
                <a:spcPct val="100000"/>
              </a:lnSpc>
              <a:buSzPct val="90000"/>
              <a:buFont typeface=".AppleSystemUIFont" charset="0"/>
              <a:buNone/>
              <a:defRPr sz="2400" spc="20">
                <a:latin typeface="+mn-lt"/>
                <a:ea typeface="Verdana" panose="020B0604030504040204" pitchFamily="34" charset="0"/>
                <a:cs typeface="Verdana" panose="020B0604030504040204" pitchFamily="34" charset="0"/>
              </a:defRPr>
            </a:lvl4pPr>
            <a:lvl5pPr marL="917625" indent="-342900" algn="ctr" eaLnBrk="1" hangingPunct="1">
              <a:lnSpc>
                <a:spcPct val="100000"/>
              </a:lnSpc>
              <a:spcAft>
                <a:spcPts val="1500"/>
              </a:spcAft>
              <a:buSzPct val="75000"/>
              <a:buFont typeface="Arial" panose="020B0604020202020204" pitchFamily="34" charset="0"/>
              <a:buChar char="•"/>
              <a:defRPr sz="2000" spc="20">
                <a:latin typeface="+mn-lt"/>
                <a:ea typeface="Verdana" panose="020B0604030504040204" pitchFamily="34" charset="0"/>
                <a:cs typeface="Verdana" panose="020B0604030504040204" pitchFamily="34" charset="0"/>
              </a:defRPr>
            </a:lvl5pPr>
            <a:lvl6pPr marL="2514600" indent="-228600">
              <a:lnSpc>
                <a:spcPct val="90000"/>
              </a:lnSpc>
              <a:spcBef>
                <a:spcPts val="500"/>
              </a:spcBef>
              <a:buFont typeface="Arial"/>
              <a:buChar char="•"/>
              <a:defRPr sz="1800">
                <a:latin typeface="+mn-lt"/>
                <a:ea typeface="+mn-ea"/>
              </a:defRPr>
            </a:lvl6pPr>
            <a:lvl7pPr marL="2971800" indent="-228600">
              <a:lnSpc>
                <a:spcPct val="90000"/>
              </a:lnSpc>
              <a:spcBef>
                <a:spcPts val="500"/>
              </a:spcBef>
              <a:buFont typeface="Arial"/>
              <a:buChar char="•"/>
              <a:defRPr sz="1800">
                <a:latin typeface="+mn-lt"/>
                <a:ea typeface="+mn-ea"/>
              </a:defRPr>
            </a:lvl7pPr>
            <a:lvl8pPr marL="3429000" indent="-228600">
              <a:lnSpc>
                <a:spcPct val="90000"/>
              </a:lnSpc>
              <a:spcBef>
                <a:spcPts val="500"/>
              </a:spcBef>
              <a:buFont typeface="Arial"/>
              <a:buChar char="•"/>
              <a:defRPr sz="1800">
                <a:latin typeface="+mn-lt"/>
                <a:ea typeface="+mn-ea"/>
              </a:defRPr>
            </a:lvl8pPr>
            <a:lvl9pPr marL="3886200" indent="-228600">
              <a:lnSpc>
                <a:spcPct val="90000"/>
              </a:lnSpc>
              <a:spcBef>
                <a:spcPts val="500"/>
              </a:spcBef>
              <a:buFont typeface="Arial"/>
              <a:buChar char="•"/>
              <a:defRPr sz="1800">
                <a:latin typeface="+mn-lt"/>
                <a:ea typeface="+mn-ea"/>
              </a:defRPr>
            </a:lvl9pPr>
          </a:lstStyle>
          <a:p>
            <a:r>
              <a:rPr lang="en-US" dirty="0"/>
              <a:t>Action 4</a:t>
            </a:r>
            <a:br>
              <a:rPr lang="en-US" dirty="0"/>
            </a:br>
            <a:r>
              <a:rPr lang="en-US" sz="1800" dirty="0"/>
              <a:t>Facilitate validation of routing information on a global scale</a:t>
            </a:r>
          </a:p>
          <a:p>
            <a:pPr lvl="1"/>
            <a:r>
              <a:rPr lang="en-US" dirty="0"/>
              <a:t>Publicly document ASNs and prefixes that are intended to be advertised to external parties (IRR and/or RPKI)</a:t>
            </a:r>
          </a:p>
        </p:txBody>
      </p:sp>
      <p:sp>
        <p:nvSpPr>
          <p:cNvPr id="15" name="Content Placeholder 7">
            <a:extLst>
              <a:ext uri="{FF2B5EF4-FFF2-40B4-BE49-F238E27FC236}">
                <a16:creationId xmlns:a16="http://schemas.microsoft.com/office/drawing/2014/main" id="{687072F0-5E55-0C44-BAA1-77389890CACE}"/>
              </a:ext>
            </a:extLst>
          </p:cNvPr>
          <p:cNvSpPr txBox="1">
            <a:spLocks/>
          </p:cNvSpPr>
          <p:nvPr/>
        </p:nvSpPr>
        <p:spPr>
          <a:xfrm>
            <a:off x="8186208" y="1630712"/>
            <a:ext cx="1866821" cy="4567659"/>
          </a:xfrm>
          <a:prstGeom prst="rect">
            <a:avLst/>
          </a:prstGeom>
          <a:solidFill>
            <a:schemeClr val="tx1">
              <a:lumMod val="10000"/>
              <a:lumOff val="90000"/>
            </a:schemeClr>
          </a:solidFill>
        </p:spPr>
        <p:txBody>
          <a:bodyPr vert="horz" lIns="91440" tIns="182880" rIns="91440" bIns="0" rtlCol="0" anchor="t" anchorCtr="0">
            <a:noAutofit/>
          </a:bodyPr>
          <a:lstStyle>
            <a:defPPr>
              <a:defRPr lang="en-US"/>
            </a:defPPr>
            <a:lvl1pPr algn="ctr" eaLnBrk="1" hangingPunct="1">
              <a:lnSpc>
                <a:spcPct val="100000"/>
              </a:lnSpc>
              <a:spcAft>
                <a:spcPts val="3200"/>
              </a:spcAft>
              <a:buFont typeface="Arial" charset="0"/>
              <a:defRPr sz="2800" spc="0">
                <a:solidFill>
                  <a:schemeClr val="tx2"/>
                </a:solidFill>
                <a:latin typeface="+mn-lt"/>
                <a:ea typeface="Verdana" panose="020B0604030504040204" pitchFamily="34" charset="0"/>
                <a:cs typeface="Verdana" panose="020B0604030504040204" pitchFamily="34" charset="0"/>
              </a:defRPr>
            </a:lvl1pPr>
            <a:lvl2pPr marL="0" lvl="1" indent="0" algn="ctr" eaLnBrk="1" hangingPunct="1">
              <a:lnSpc>
                <a:spcPct val="100000"/>
              </a:lnSpc>
              <a:spcAft>
                <a:spcPts val="600"/>
              </a:spcAft>
              <a:buFont typeface="Arial" panose="020B0604020202020204" pitchFamily="34" charset="0"/>
              <a:buNone/>
              <a:defRPr sz="1600" spc="0">
                <a:latin typeface="+mn-lt"/>
                <a:ea typeface="Verdana" panose="020B0604030504040204" pitchFamily="34" charset="0"/>
                <a:cs typeface="Verdana" panose="020B0604030504040204" pitchFamily="34" charset="0"/>
              </a:defRPr>
            </a:lvl2pPr>
            <a:lvl3pPr marL="342900" indent="-342900" algn="ctr" eaLnBrk="1" hangingPunct="1">
              <a:lnSpc>
                <a:spcPct val="100000"/>
              </a:lnSpc>
              <a:spcAft>
                <a:spcPts val="0"/>
              </a:spcAft>
              <a:buSzPct val="72000"/>
              <a:buFont typeface="Arial" panose="020B0604020202020204" pitchFamily="34" charset="0"/>
              <a:buChar char="•"/>
              <a:defRPr sz="2400" spc="20">
                <a:latin typeface="+mn-lt"/>
                <a:ea typeface="Verdana" panose="020B0604030504040204" pitchFamily="34" charset="0"/>
                <a:cs typeface="Verdana" panose="020B0604030504040204" pitchFamily="34" charset="0"/>
              </a:defRPr>
            </a:lvl3pPr>
            <a:lvl4pPr marL="322725" indent="0" algn="ctr" eaLnBrk="1" hangingPunct="1">
              <a:lnSpc>
                <a:spcPct val="100000"/>
              </a:lnSpc>
              <a:buSzPct val="90000"/>
              <a:buFont typeface=".AppleSystemUIFont" charset="0"/>
              <a:buNone/>
              <a:defRPr sz="2400" spc="20">
                <a:latin typeface="+mn-lt"/>
                <a:ea typeface="Verdana" panose="020B0604030504040204" pitchFamily="34" charset="0"/>
                <a:cs typeface="Verdana" panose="020B0604030504040204" pitchFamily="34" charset="0"/>
              </a:defRPr>
            </a:lvl4pPr>
            <a:lvl5pPr marL="917625" indent="-342900" algn="ctr" eaLnBrk="1" hangingPunct="1">
              <a:lnSpc>
                <a:spcPct val="100000"/>
              </a:lnSpc>
              <a:spcAft>
                <a:spcPts val="1500"/>
              </a:spcAft>
              <a:buSzPct val="75000"/>
              <a:buFont typeface="Arial" panose="020B0604020202020204" pitchFamily="34" charset="0"/>
              <a:buChar char="•"/>
              <a:defRPr sz="2000" spc="20">
                <a:latin typeface="+mn-lt"/>
                <a:ea typeface="Verdana" panose="020B0604030504040204" pitchFamily="34" charset="0"/>
                <a:cs typeface="Verdana" panose="020B0604030504040204" pitchFamily="34" charset="0"/>
              </a:defRPr>
            </a:lvl5pPr>
            <a:lvl6pPr marL="2514600" indent="-228600">
              <a:lnSpc>
                <a:spcPct val="90000"/>
              </a:lnSpc>
              <a:spcBef>
                <a:spcPts val="500"/>
              </a:spcBef>
              <a:buFont typeface="Arial"/>
              <a:buChar char="•"/>
              <a:defRPr sz="1800">
                <a:latin typeface="+mn-lt"/>
                <a:ea typeface="+mn-ea"/>
              </a:defRPr>
            </a:lvl6pPr>
            <a:lvl7pPr marL="2971800" indent="-228600">
              <a:lnSpc>
                <a:spcPct val="90000"/>
              </a:lnSpc>
              <a:spcBef>
                <a:spcPts val="500"/>
              </a:spcBef>
              <a:buFont typeface="Arial"/>
              <a:buChar char="•"/>
              <a:defRPr sz="1800">
                <a:latin typeface="+mn-lt"/>
                <a:ea typeface="+mn-ea"/>
              </a:defRPr>
            </a:lvl7pPr>
            <a:lvl8pPr marL="3429000" indent="-228600">
              <a:lnSpc>
                <a:spcPct val="90000"/>
              </a:lnSpc>
              <a:spcBef>
                <a:spcPts val="500"/>
              </a:spcBef>
              <a:buFont typeface="Arial"/>
              <a:buChar char="•"/>
              <a:defRPr sz="1800">
                <a:latin typeface="+mn-lt"/>
                <a:ea typeface="+mn-ea"/>
              </a:defRPr>
            </a:lvl8pPr>
            <a:lvl9pPr marL="3886200" indent="-228600">
              <a:lnSpc>
                <a:spcPct val="90000"/>
              </a:lnSpc>
              <a:spcBef>
                <a:spcPts val="500"/>
              </a:spcBef>
              <a:buFont typeface="Arial"/>
              <a:buChar char="•"/>
              <a:defRPr sz="1800">
                <a:latin typeface="+mn-lt"/>
                <a:ea typeface="+mn-ea"/>
              </a:defRPr>
            </a:lvl9pPr>
          </a:lstStyle>
          <a:p>
            <a:r>
              <a:rPr lang="en-US" u="sng" dirty="0"/>
              <a:t>Action 5</a:t>
            </a:r>
            <a:br>
              <a:rPr lang="en-US" u="sng" dirty="0"/>
            </a:br>
            <a:r>
              <a:rPr lang="en-US" sz="1800" u="sng" dirty="0"/>
              <a:t>Encourage MANRS adoption</a:t>
            </a:r>
            <a:endParaRPr lang="en-US" u="sng" dirty="0"/>
          </a:p>
          <a:p>
            <a:pPr>
              <a:spcAft>
                <a:spcPts val="1400"/>
              </a:spcAft>
            </a:pPr>
            <a:endParaRPr lang="en-US" sz="1600" u="sng" dirty="0">
              <a:solidFill>
                <a:schemeClr val="tx1"/>
              </a:solidFill>
            </a:endParaRPr>
          </a:p>
          <a:p>
            <a:r>
              <a:rPr lang="en-US" sz="1600" u="sng" dirty="0">
                <a:solidFill>
                  <a:schemeClr val="tx1"/>
                </a:solidFill>
              </a:rPr>
              <a:t>Actively encourage MANRS adoption among the peers.</a:t>
            </a:r>
          </a:p>
          <a:p>
            <a:br>
              <a:rPr lang="en-US" dirty="0"/>
            </a:br>
            <a:endParaRPr lang="en-US" dirty="0"/>
          </a:p>
        </p:txBody>
      </p:sp>
      <p:sp>
        <p:nvSpPr>
          <p:cNvPr id="9" name="Content Placeholder 7">
            <a:extLst>
              <a:ext uri="{FF2B5EF4-FFF2-40B4-BE49-F238E27FC236}">
                <a16:creationId xmlns:a16="http://schemas.microsoft.com/office/drawing/2014/main" id="{D4F8FBC4-9427-0846-9A88-C8921DFC4FA0}"/>
              </a:ext>
            </a:extLst>
          </p:cNvPr>
          <p:cNvSpPr txBox="1">
            <a:spLocks/>
          </p:cNvSpPr>
          <p:nvPr/>
        </p:nvSpPr>
        <p:spPr>
          <a:xfrm>
            <a:off x="10211814" y="1630711"/>
            <a:ext cx="1866821" cy="4567659"/>
          </a:xfrm>
          <a:prstGeom prst="rect">
            <a:avLst/>
          </a:prstGeom>
          <a:solidFill>
            <a:srgbClr val="FFFFFF"/>
          </a:solidFill>
        </p:spPr>
        <p:txBody>
          <a:bodyPr vert="horz" lIns="91440" tIns="182880" rIns="91440" bIns="0" rtlCol="0" anchor="t" anchorCtr="0">
            <a:noAutofit/>
          </a:bodyPr>
          <a:lstStyle>
            <a:defPPr>
              <a:defRPr lang="en-US"/>
            </a:defPPr>
            <a:lvl1pPr algn="ctr" eaLnBrk="1" hangingPunct="1">
              <a:lnSpc>
                <a:spcPct val="100000"/>
              </a:lnSpc>
              <a:spcAft>
                <a:spcPts val="3200"/>
              </a:spcAft>
              <a:buFont typeface="Arial" charset="0"/>
              <a:defRPr sz="2800" spc="0">
                <a:solidFill>
                  <a:schemeClr val="tx2"/>
                </a:solidFill>
                <a:latin typeface="+mn-lt"/>
                <a:ea typeface="Verdana" panose="020B0604030504040204" pitchFamily="34" charset="0"/>
                <a:cs typeface="Verdana" panose="020B0604030504040204" pitchFamily="34" charset="0"/>
              </a:defRPr>
            </a:lvl1pPr>
            <a:lvl2pPr marL="0" lvl="1" indent="0" algn="ctr" eaLnBrk="1" hangingPunct="1">
              <a:lnSpc>
                <a:spcPct val="100000"/>
              </a:lnSpc>
              <a:spcAft>
                <a:spcPts val="600"/>
              </a:spcAft>
              <a:buFont typeface="Arial" panose="020B0604020202020204" pitchFamily="34" charset="0"/>
              <a:buNone/>
              <a:defRPr sz="1600" spc="0">
                <a:latin typeface="+mn-lt"/>
                <a:ea typeface="Verdana" panose="020B0604030504040204" pitchFamily="34" charset="0"/>
                <a:cs typeface="Verdana" panose="020B0604030504040204" pitchFamily="34" charset="0"/>
              </a:defRPr>
            </a:lvl2pPr>
            <a:lvl3pPr marL="342900" indent="-342900" algn="ctr" eaLnBrk="1" hangingPunct="1">
              <a:lnSpc>
                <a:spcPct val="100000"/>
              </a:lnSpc>
              <a:spcAft>
                <a:spcPts val="0"/>
              </a:spcAft>
              <a:buSzPct val="72000"/>
              <a:buFont typeface="Arial" panose="020B0604020202020204" pitchFamily="34" charset="0"/>
              <a:buChar char="•"/>
              <a:defRPr sz="2400" spc="20">
                <a:latin typeface="+mn-lt"/>
                <a:ea typeface="Verdana" panose="020B0604030504040204" pitchFamily="34" charset="0"/>
                <a:cs typeface="Verdana" panose="020B0604030504040204" pitchFamily="34" charset="0"/>
              </a:defRPr>
            </a:lvl3pPr>
            <a:lvl4pPr marL="322725" indent="0" algn="ctr" eaLnBrk="1" hangingPunct="1">
              <a:lnSpc>
                <a:spcPct val="100000"/>
              </a:lnSpc>
              <a:buSzPct val="90000"/>
              <a:buFont typeface=".AppleSystemUIFont" charset="0"/>
              <a:buNone/>
              <a:defRPr sz="2400" spc="20">
                <a:latin typeface="+mn-lt"/>
                <a:ea typeface="Verdana" panose="020B0604030504040204" pitchFamily="34" charset="0"/>
                <a:cs typeface="Verdana" panose="020B0604030504040204" pitchFamily="34" charset="0"/>
              </a:defRPr>
            </a:lvl4pPr>
            <a:lvl5pPr marL="917625" indent="-342900" algn="ctr" eaLnBrk="1" hangingPunct="1">
              <a:lnSpc>
                <a:spcPct val="100000"/>
              </a:lnSpc>
              <a:spcAft>
                <a:spcPts val="1500"/>
              </a:spcAft>
              <a:buSzPct val="75000"/>
              <a:buFont typeface="Arial" panose="020B0604020202020204" pitchFamily="34" charset="0"/>
              <a:buChar char="•"/>
              <a:defRPr sz="2000" spc="20">
                <a:latin typeface="+mn-lt"/>
                <a:ea typeface="Verdana" panose="020B0604030504040204" pitchFamily="34" charset="0"/>
                <a:cs typeface="Verdana" panose="020B0604030504040204" pitchFamily="34" charset="0"/>
              </a:defRPr>
            </a:lvl5pPr>
            <a:lvl6pPr marL="2514600" indent="-228600">
              <a:lnSpc>
                <a:spcPct val="90000"/>
              </a:lnSpc>
              <a:spcBef>
                <a:spcPts val="500"/>
              </a:spcBef>
              <a:buFont typeface="Arial"/>
              <a:buChar char="•"/>
              <a:defRPr sz="1800">
                <a:latin typeface="+mn-lt"/>
                <a:ea typeface="+mn-ea"/>
              </a:defRPr>
            </a:lvl6pPr>
            <a:lvl7pPr marL="2971800" indent="-228600">
              <a:lnSpc>
                <a:spcPct val="90000"/>
              </a:lnSpc>
              <a:spcBef>
                <a:spcPts val="500"/>
              </a:spcBef>
              <a:buFont typeface="Arial"/>
              <a:buChar char="•"/>
              <a:defRPr sz="1800">
                <a:latin typeface="+mn-lt"/>
                <a:ea typeface="+mn-ea"/>
              </a:defRPr>
            </a:lvl7pPr>
            <a:lvl8pPr marL="3429000" indent="-228600">
              <a:lnSpc>
                <a:spcPct val="90000"/>
              </a:lnSpc>
              <a:spcBef>
                <a:spcPts val="500"/>
              </a:spcBef>
              <a:buFont typeface="Arial"/>
              <a:buChar char="•"/>
              <a:defRPr sz="1800">
                <a:latin typeface="+mn-lt"/>
                <a:ea typeface="+mn-ea"/>
              </a:defRPr>
            </a:lvl8pPr>
            <a:lvl9pPr marL="3886200" indent="-228600">
              <a:lnSpc>
                <a:spcPct val="90000"/>
              </a:lnSpc>
              <a:spcBef>
                <a:spcPts val="500"/>
              </a:spcBef>
              <a:buFont typeface="Arial"/>
              <a:buChar char="•"/>
              <a:defRPr sz="1800">
                <a:latin typeface="+mn-lt"/>
                <a:ea typeface="+mn-ea"/>
              </a:defRPr>
            </a:lvl9pPr>
          </a:lstStyle>
          <a:p>
            <a:r>
              <a:rPr lang="en-US" u="sng" dirty="0"/>
              <a:t>Action 6</a:t>
            </a:r>
            <a:br>
              <a:rPr lang="en-US" u="sng" dirty="0"/>
            </a:br>
            <a:r>
              <a:rPr lang="en-US" sz="1800" u="sng" dirty="0"/>
              <a:t>Provide monitoring and debugging tools to the peering partners</a:t>
            </a:r>
            <a:endParaRPr lang="en-US" u="sng" dirty="0"/>
          </a:p>
          <a:p>
            <a:pPr lvl="1"/>
            <a:r>
              <a:rPr lang="en-US" u="sng" dirty="0"/>
              <a:t>Provide a mechanism to inform peering partners if announcements did not meet the requirements of the peering policy.</a:t>
            </a:r>
          </a:p>
        </p:txBody>
      </p:sp>
      <p:sp>
        <p:nvSpPr>
          <p:cNvPr id="12" name="TextBox 11">
            <a:extLst>
              <a:ext uri="{FF2B5EF4-FFF2-40B4-BE49-F238E27FC236}">
                <a16:creationId xmlns:a16="http://schemas.microsoft.com/office/drawing/2014/main" id="{65255337-5C97-FB47-8476-E390C0888841}"/>
              </a:ext>
            </a:extLst>
          </p:cNvPr>
          <p:cNvSpPr txBox="1"/>
          <p:nvPr/>
        </p:nvSpPr>
        <p:spPr>
          <a:xfrm>
            <a:off x="107222" y="6613516"/>
            <a:ext cx="4065104" cy="185869"/>
          </a:xfrm>
          <a:prstGeom prst="rect">
            <a:avLst/>
          </a:prstGeom>
        </p:spPr>
        <p:txBody>
          <a:bodyPr vert="horz" wrap="none" lIns="0" tIns="0" rIns="0" bIns="0" rtlCol="0" anchor="t" anchorCtr="0">
            <a:noAutofit/>
          </a:bodyPr>
          <a:lstStyle>
            <a:defPPr>
              <a:defRPr lang="en-US"/>
            </a:defPPr>
            <a:lvl1pPr>
              <a:defRPr sz="1400"/>
            </a:lvl1pPr>
          </a:lstStyle>
          <a:p>
            <a:r>
              <a:rPr lang="en-US" dirty="0"/>
              <a:t>Blue shading = Mandatory Action</a:t>
            </a:r>
          </a:p>
        </p:txBody>
      </p:sp>
    </p:spTree>
    <p:extLst>
      <p:ext uri="{BB962C8B-B14F-4D97-AF65-F5344CB8AC3E}">
        <p14:creationId xmlns:p14="http://schemas.microsoft.com/office/powerpoint/2010/main" val="30747104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sz="quarter" idx="12"/>
          </p:nvPr>
        </p:nvSpPr>
        <p:spPr/>
        <p:txBody>
          <a:bodyPr/>
          <a:lstStyle/>
          <a:p>
            <a:r>
              <a:rPr lang="en-US"/>
              <a:t>The Business Case for MANRS</a:t>
            </a:r>
            <a:br>
              <a:rPr lang="en-US"/>
            </a:br>
            <a:r>
              <a:rPr lang="en-US"/>
              <a:t>and Routing Security</a:t>
            </a:r>
            <a:endParaRPr lang="en-US" dirty="0"/>
          </a:p>
        </p:txBody>
      </p:sp>
      <p:sp>
        <p:nvSpPr>
          <p:cNvPr id="33796" name="Slide Number Placeholder 5"/>
          <p:cNvSpPr>
            <a:spLocks noGrp="1"/>
          </p:cNvSpPr>
          <p:nvPr>
            <p:ph type="sldNum" sz="quarter" idx="11"/>
          </p:nvPr>
        </p:nvSpPr>
        <p:spPr/>
        <p:txBody>
          <a:bodyPr/>
          <a:lstStyle>
            <a:lvl1pPr>
              <a:defRPr>
                <a:solidFill>
                  <a:schemeClr val="tx1"/>
                </a:solidFill>
                <a:latin typeface="Hind Light" charset="0"/>
                <a:ea typeface="ＭＳ Ｐゴシック" charset="-128"/>
              </a:defRPr>
            </a:lvl1pPr>
            <a:lvl2pPr marL="742950" indent="-285750">
              <a:defRPr>
                <a:solidFill>
                  <a:schemeClr val="tx1"/>
                </a:solidFill>
                <a:latin typeface="Hind Light" charset="0"/>
                <a:ea typeface="ＭＳ Ｐゴシック" charset="-128"/>
              </a:defRPr>
            </a:lvl2pPr>
            <a:lvl3pPr marL="1143000" indent="-228600">
              <a:defRPr>
                <a:solidFill>
                  <a:schemeClr val="tx1"/>
                </a:solidFill>
                <a:latin typeface="Hind Light" charset="0"/>
                <a:ea typeface="ＭＳ Ｐゴシック" charset="-128"/>
              </a:defRPr>
            </a:lvl3pPr>
            <a:lvl4pPr marL="1600200" indent="-228600">
              <a:defRPr>
                <a:solidFill>
                  <a:schemeClr val="tx1"/>
                </a:solidFill>
                <a:latin typeface="Hind Light" charset="0"/>
                <a:ea typeface="ＭＳ Ｐゴシック" charset="-128"/>
              </a:defRPr>
            </a:lvl4pPr>
            <a:lvl5pPr marL="2057400" indent="-228600">
              <a:defRPr>
                <a:solidFill>
                  <a:schemeClr val="tx1"/>
                </a:solidFill>
                <a:latin typeface="Hind Light" charset="0"/>
                <a:ea typeface="ＭＳ Ｐゴシック" charset="-128"/>
              </a:defRPr>
            </a:lvl5pPr>
            <a:lvl6pPr marL="2514600" indent="-228600" fontAlgn="base">
              <a:spcBef>
                <a:spcPct val="0"/>
              </a:spcBef>
              <a:spcAft>
                <a:spcPct val="0"/>
              </a:spcAft>
              <a:defRPr>
                <a:solidFill>
                  <a:schemeClr val="tx1"/>
                </a:solidFill>
                <a:latin typeface="Hind Light" charset="0"/>
                <a:ea typeface="ＭＳ Ｐゴシック" charset="-128"/>
              </a:defRPr>
            </a:lvl6pPr>
            <a:lvl7pPr marL="2971800" indent="-228600" fontAlgn="base">
              <a:spcBef>
                <a:spcPct val="0"/>
              </a:spcBef>
              <a:spcAft>
                <a:spcPct val="0"/>
              </a:spcAft>
              <a:defRPr>
                <a:solidFill>
                  <a:schemeClr val="tx1"/>
                </a:solidFill>
                <a:latin typeface="Hind Light" charset="0"/>
                <a:ea typeface="ＭＳ Ｐゴシック" charset="-128"/>
              </a:defRPr>
            </a:lvl7pPr>
            <a:lvl8pPr marL="3429000" indent="-228600" fontAlgn="base">
              <a:spcBef>
                <a:spcPct val="0"/>
              </a:spcBef>
              <a:spcAft>
                <a:spcPct val="0"/>
              </a:spcAft>
              <a:defRPr>
                <a:solidFill>
                  <a:schemeClr val="tx1"/>
                </a:solidFill>
                <a:latin typeface="Hind Light" charset="0"/>
                <a:ea typeface="ＭＳ Ｐゴシック" charset="-128"/>
              </a:defRPr>
            </a:lvl8pPr>
            <a:lvl9pPr marL="3886200" indent="-228600" fontAlgn="base">
              <a:spcBef>
                <a:spcPct val="0"/>
              </a:spcBef>
              <a:spcAft>
                <a:spcPct val="0"/>
              </a:spcAft>
              <a:defRPr>
                <a:solidFill>
                  <a:schemeClr val="tx1"/>
                </a:solidFill>
                <a:latin typeface="Hind Light" charset="0"/>
                <a:ea typeface="ＭＳ Ｐゴシック" charset="-128"/>
              </a:defRPr>
            </a:lvl9pPr>
          </a:lstStyle>
          <a:p>
            <a:fld id="{797DCA1E-7B6B-C042-B29C-7C66D2614AAE}" type="slidenum">
              <a:rPr lang="uk-UA" altLang="en-US" smtClean="0">
                <a:solidFill>
                  <a:schemeClr val="bg1"/>
                </a:solidFill>
              </a:rPr>
              <a:pPr/>
              <a:t>19</a:t>
            </a:fld>
            <a:endParaRPr lang="uk-UA" altLang="en-US" dirty="0">
              <a:solidFill>
                <a:schemeClr val="bg1"/>
              </a:solidFill>
            </a:endParaRPr>
          </a:p>
        </p:txBody>
      </p:sp>
    </p:spTree>
    <p:extLst>
      <p:ext uri="{BB962C8B-B14F-4D97-AF65-F5344CB8AC3E}">
        <p14:creationId xmlns:p14="http://schemas.microsoft.com/office/powerpoint/2010/main" val="16777231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sz="quarter" idx="12"/>
          </p:nvPr>
        </p:nvSpPr>
        <p:spPr/>
        <p:txBody>
          <a:bodyPr/>
          <a:lstStyle/>
          <a:p>
            <a:r>
              <a:rPr lang="en-US" dirty="0"/>
              <a:t>Why Does Routing Security Matter?</a:t>
            </a:r>
          </a:p>
        </p:txBody>
      </p:sp>
      <p:sp>
        <p:nvSpPr>
          <p:cNvPr id="15" name="Text Placeholder 14">
            <a:extLst>
              <a:ext uri="{FF2B5EF4-FFF2-40B4-BE49-F238E27FC236}">
                <a16:creationId xmlns:a16="http://schemas.microsoft.com/office/drawing/2014/main" id="{D911AA20-267D-9741-9F10-6A267396FC94}"/>
              </a:ext>
            </a:extLst>
          </p:cNvPr>
          <p:cNvSpPr>
            <a:spLocks noGrp="1"/>
          </p:cNvSpPr>
          <p:nvPr>
            <p:ph type="body" sz="quarter" idx="13"/>
          </p:nvPr>
        </p:nvSpPr>
        <p:spPr/>
        <p:txBody>
          <a:bodyPr/>
          <a:lstStyle/>
          <a:p>
            <a:r>
              <a:rPr lang="en-US" dirty="0"/>
              <a:t>A Routing Overview</a:t>
            </a:r>
          </a:p>
        </p:txBody>
      </p:sp>
      <p:sp>
        <p:nvSpPr>
          <p:cNvPr id="33796" name="Slide Number Placeholder 5"/>
          <p:cNvSpPr>
            <a:spLocks noGrp="1"/>
          </p:cNvSpPr>
          <p:nvPr>
            <p:ph type="sldNum" sz="quarter" idx="11"/>
          </p:nvPr>
        </p:nvSpPr>
        <p:spPr/>
        <p:txBody>
          <a:bodyPr/>
          <a:lstStyle>
            <a:lvl1pPr>
              <a:defRPr>
                <a:solidFill>
                  <a:schemeClr val="tx1"/>
                </a:solidFill>
                <a:latin typeface="Hind Light" charset="0"/>
                <a:ea typeface="ＭＳ Ｐゴシック" charset="-128"/>
              </a:defRPr>
            </a:lvl1pPr>
            <a:lvl2pPr marL="742950" indent="-285750">
              <a:defRPr>
                <a:solidFill>
                  <a:schemeClr val="tx1"/>
                </a:solidFill>
                <a:latin typeface="Hind Light" charset="0"/>
                <a:ea typeface="ＭＳ Ｐゴシック" charset="-128"/>
              </a:defRPr>
            </a:lvl2pPr>
            <a:lvl3pPr marL="1143000" indent="-228600">
              <a:defRPr>
                <a:solidFill>
                  <a:schemeClr val="tx1"/>
                </a:solidFill>
                <a:latin typeface="Hind Light" charset="0"/>
                <a:ea typeface="ＭＳ Ｐゴシック" charset="-128"/>
              </a:defRPr>
            </a:lvl3pPr>
            <a:lvl4pPr marL="1600200" indent="-228600">
              <a:defRPr>
                <a:solidFill>
                  <a:schemeClr val="tx1"/>
                </a:solidFill>
                <a:latin typeface="Hind Light" charset="0"/>
                <a:ea typeface="ＭＳ Ｐゴシック" charset="-128"/>
              </a:defRPr>
            </a:lvl4pPr>
            <a:lvl5pPr marL="2057400" indent="-228600">
              <a:defRPr>
                <a:solidFill>
                  <a:schemeClr val="tx1"/>
                </a:solidFill>
                <a:latin typeface="Hind Light" charset="0"/>
                <a:ea typeface="ＭＳ Ｐゴシック" charset="-128"/>
              </a:defRPr>
            </a:lvl5pPr>
            <a:lvl6pPr marL="2514600" indent="-228600" fontAlgn="base">
              <a:spcBef>
                <a:spcPct val="0"/>
              </a:spcBef>
              <a:spcAft>
                <a:spcPct val="0"/>
              </a:spcAft>
              <a:defRPr>
                <a:solidFill>
                  <a:schemeClr val="tx1"/>
                </a:solidFill>
                <a:latin typeface="Hind Light" charset="0"/>
                <a:ea typeface="ＭＳ Ｐゴシック" charset="-128"/>
              </a:defRPr>
            </a:lvl6pPr>
            <a:lvl7pPr marL="2971800" indent="-228600" fontAlgn="base">
              <a:spcBef>
                <a:spcPct val="0"/>
              </a:spcBef>
              <a:spcAft>
                <a:spcPct val="0"/>
              </a:spcAft>
              <a:defRPr>
                <a:solidFill>
                  <a:schemeClr val="tx1"/>
                </a:solidFill>
                <a:latin typeface="Hind Light" charset="0"/>
                <a:ea typeface="ＭＳ Ｐゴシック" charset="-128"/>
              </a:defRPr>
            </a:lvl7pPr>
            <a:lvl8pPr marL="3429000" indent="-228600" fontAlgn="base">
              <a:spcBef>
                <a:spcPct val="0"/>
              </a:spcBef>
              <a:spcAft>
                <a:spcPct val="0"/>
              </a:spcAft>
              <a:defRPr>
                <a:solidFill>
                  <a:schemeClr val="tx1"/>
                </a:solidFill>
                <a:latin typeface="Hind Light" charset="0"/>
                <a:ea typeface="ＭＳ Ｐゴシック" charset="-128"/>
              </a:defRPr>
            </a:lvl8pPr>
            <a:lvl9pPr marL="3886200" indent="-228600" fontAlgn="base">
              <a:spcBef>
                <a:spcPct val="0"/>
              </a:spcBef>
              <a:spcAft>
                <a:spcPct val="0"/>
              </a:spcAft>
              <a:defRPr>
                <a:solidFill>
                  <a:schemeClr val="tx1"/>
                </a:solidFill>
                <a:latin typeface="Hind Light" charset="0"/>
                <a:ea typeface="ＭＳ Ｐゴシック" charset="-128"/>
              </a:defRPr>
            </a:lvl9pPr>
          </a:lstStyle>
          <a:p>
            <a:fld id="{797DCA1E-7B6B-C042-B29C-7C66D2614AAE}" type="slidenum">
              <a:rPr lang="uk-UA" altLang="en-US" smtClean="0">
                <a:solidFill>
                  <a:schemeClr val="bg1"/>
                </a:solidFill>
              </a:rPr>
              <a:pPr/>
              <a:t>2</a:t>
            </a:fld>
            <a:endParaRPr lang="uk-UA" altLang="en-US" dirty="0">
              <a:solidFill>
                <a:schemeClr val="bg1"/>
              </a:solidFill>
            </a:endParaRPr>
          </a:p>
        </p:txBody>
      </p:sp>
      <p:sp>
        <p:nvSpPr>
          <p:cNvPr id="6" name="TextBox 5">
            <a:extLst>
              <a:ext uri="{FF2B5EF4-FFF2-40B4-BE49-F238E27FC236}">
                <a16:creationId xmlns:a16="http://schemas.microsoft.com/office/drawing/2014/main" id="{E996BBEC-F14A-6C4F-BBD9-483F025A2E29}"/>
              </a:ext>
            </a:extLst>
          </p:cNvPr>
          <p:cNvSpPr txBox="1"/>
          <p:nvPr/>
        </p:nvSpPr>
        <p:spPr>
          <a:xfrm>
            <a:off x="5163671" y="2832847"/>
            <a:ext cx="0" cy="0"/>
          </a:xfrm>
          <a:prstGeom prst="rect">
            <a:avLst/>
          </a:prstGeom>
        </p:spPr>
        <p:txBody>
          <a:bodyPr vert="horz" wrap="none" lIns="0" tIns="0" rIns="0" bIns="0" rtlCol="0" anchor="t" anchorCtr="0">
            <a:noAutofit/>
          </a:bodyPr>
          <a:lstStyle/>
          <a:p>
            <a:pPr algn="l"/>
            <a:endParaRPr lang="en-GB" dirty="0">
              <a:latin typeface="+mn-lt"/>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DD17E-D45C-0D4E-AE1D-A54C869DAB74}"/>
              </a:ext>
            </a:extLst>
          </p:cNvPr>
          <p:cNvSpPr>
            <a:spLocks noGrp="1"/>
          </p:cNvSpPr>
          <p:nvPr>
            <p:ph type="title"/>
          </p:nvPr>
        </p:nvSpPr>
        <p:spPr>
          <a:xfrm>
            <a:off x="540976" y="567101"/>
            <a:ext cx="11422424" cy="1134699"/>
          </a:xfrm>
        </p:spPr>
        <p:txBody>
          <a:bodyPr/>
          <a:lstStyle/>
          <a:p>
            <a:r>
              <a:rPr lang="en-US" sz="3400" dirty="0"/>
              <a:t>Why Research &amp; Education Networks Should Join MANRS</a:t>
            </a:r>
          </a:p>
        </p:txBody>
      </p:sp>
      <p:sp>
        <p:nvSpPr>
          <p:cNvPr id="4" name="Slide Number Placeholder 3">
            <a:extLst>
              <a:ext uri="{FF2B5EF4-FFF2-40B4-BE49-F238E27FC236}">
                <a16:creationId xmlns:a16="http://schemas.microsoft.com/office/drawing/2014/main" id="{6881D9D0-E424-1E4A-97E2-9424D5ACF7D3}"/>
              </a:ext>
            </a:extLst>
          </p:cNvPr>
          <p:cNvSpPr>
            <a:spLocks noGrp="1"/>
          </p:cNvSpPr>
          <p:nvPr>
            <p:ph type="sldNum" sz="quarter" idx="15"/>
          </p:nvPr>
        </p:nvSpPr>
        <p:spPr/>
        <p:txBody>
          <a:bodyPr/>
          <a:lstStyle/>
          <a:p>
            <a:fld id="{9EE1D23A-55C4-7542-8A1B-C225D7430AAE}" type="slidenum">
              <a:rPr lang="uk-UA" altLang="en-US" smtClean="0"/>
              <a:pPr/>
              <a:t>20</a:t>
            </a:fld>
            <a:endParaRPr lang="uk-UA" altLang="en-US" dirty="0"/>
          </a:p>
        </p:txBody>
      </p:sp>
      <p:sp>
        <p:nvSpPr>
          <p:cNvPr id="13" name="Content Placeholder 12">
            <a:extLst>
              <a:ext uri="{FF2B5EF4-FFF2-40B4-BE49-F238E27FC236}">
                <a16:creationId xmlns:a16="http://schemas.microsoft.com/office/drawing/2014/main" id="{FC11D3BB-6460-534E-AD2B-E026A344C296}"/>
              </a:ext>
            </a:extLst>
          </p:cNvPr>
          <p:cNvSpPr>
            <a:spLocks noGrp="1"/>
          </p:cNvSpPr>
          <p:nvPr>
            <p:ph sz="quarter" idx="16"/>
          </p:nvPr>
        </p:nvSpPr>
        <p:spPr>
          <a:xfrm>
            <a:off x="540000" y="1473200"/>
            <a:ext cx="11121775" cy="4470400"/>
          </a:xfrm>
        </p:spPr>
        <p:txBody>
          <a:bodyPr vert="horz" lIns="0" tIns="0" rIns="0" bIns="0" rtlCol="0" anchor="t" anchorCtr="0">
            <a:noAutofit/>
          </a:bodyPr>
          <a:lstStyle/>
          <a:p>
            <a:pPr>
              <a:spcAft>
                <a:spcPts val="1200"/>
              </a:spcAft>
            </a:pPr>
            <a:r>
              <a:rPr lang="en-US" u="sng" dirty="0"/>
              <a:t>To show technical leadership and distinguish you from commercial ISPs</a:t>
            </a:r>
          </a:p>
          <a:p>
            <a:pPr marL="928688" lvl="1" indent="-398463"/>
            <a:r>
              <a:rPr lang="en-US" dirty="0"/>
              <a:t>Customers increasingly willing to pay more for secure services</a:t>
            </a:r>
          </a:p>
          <a:p>
            <a:pPr>
              <a:spcAft>
                <a:spcPts val="1200"/>
              </a:spcAft>
            </a:pPr>
            <a:r>
              <a:rPr lang="en-US" dirty="0"/>
              <a:t>To add competitive value and enhance operational effectiveness</a:t>
            </a:r>
          </a:p>
          <a:p>
            <a:pPr marL="928688" lvl="1" indent="-398463"/>
            <a:r>
              <a:rPr lang="en-US" dirty="0"/>
              <a:t>Growing demand from customers for managed security services</a:t>
            </a:r>
          </a:p>
          <a:p>
            <a:pPr>
              <a:spcAft>
                <a:spcPts val="1200"/>
              </a:spcAft>
            </a:pPr>
            <a:r>
              <a:rPr lang="en-US" dirty="0"/>
              <a:t>To show security proficiency and commitment to your customers</a:t>
            </a:r>
          </a:p>
          <a:p>
            <a:pPr marL="928688" lvl="1" indent="-398463"/>
            <a:r>
              <a:rPr lang="en-US" dirty="0"/>
              <a:t>Promote MANRS compliance to security-focused customers</a:t>
            </a:r>
          </a:p>
          <a:p>
            <a:pPr>
              <a:spcAft>
                <a:spcPts val="1200"/>
              </a:spcAft>
            </a:pPr>
            <a:r>
              <a:rPr lang="en-US" dirty="0"/>
              <a:t>To help solve global network problems</a:t>
            </a:r>
          </a:p>
          <a:p>
            <a:pPr marL="928688" lvl="1" indent="-398463"/>
            <a:r>
              <a:rPr lang="en-US" dirty="0"/>
              <a:t>NRENs are often early adopters of new developments. Lead by example and improve routing security for everyone</a:t>
            </a:r>
          </a:p>
          <a:p>
            <a:pPr marL="928688" lvl="1" indent="-398463"/>
            <a:r>
              <a:rPr lang="en-US" dirty="0"/>
              <a:t>Being part of the MANRS community can strengthen enterprise security credentials</a:t>
            </a:r>
          </a:p>
        </p:txBody>
      </p:sp>
    </p:spTree>
    <p:extLst>
      <p:ext uri="{BB962C8B-B14F-4D97-AF65-F5344CB8AC3E}">
        <p14:creationId xmlns:p14="http://schemas.microsoft.com/office/powerpoint/2010/main" val="36478120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A7C7637-2F05-E24B-9339-2165E7336EA5}"/>
              </a:ext>
            </a:extLst>
          </p:cNvPr>
          <p:cNvSpPr>
            <a:spLocks noGrp="1"/>
          </p:cNvSpPr>
          <p:nvPr>
            <p:ph type="sldNum" sz="quarter" idx="11"/>
          </p:nvPr>
        </p:nvSpPr>
        <p:spPr/>
        <p:txBody>
          <a:bodyPr/>
          <a:lstStyle/>
          <a:p>
            <a:fld id="{9EE1D23A-55C4-7542-8A1B-C225D7430AAE}" type="slidenum">
              <a:rPr lang="uk-UA" altLang="en-US" smtClean="0"/>
              <a:pPr/>
              <a:t>21</a:t>
            </a:fld>
            <a:endParaRPr lang="uk-UA" altLang="en-US" dirty="0"/>
          </a:p>
        </p:txBody>
      </p:sp>
      <p:sp>
        <p:nvSpPr>
          <p:cNvPr id="5" name="Content Placeholder 4">
            <a:extLst>
              <a:ext uri="{FF2B5EF4-FFF2-40B4-BE49-F238E27FC236}">
                <a16:creationId xmlns:a16="http://schemas.microsoft.com/office/drawing/2014/main" id="{1FDF875A-452F-6B4D-8216-B27C47522E59}"/>
              </a:ext>
            </a:extLst>
          </p:cNvPr>
          <p:cNvSpPr>
            <a:spLocks noGrp="1"/>
          </p:cNvSpPr>
          <p:nvPr>
            <p:ph sz="quarter" idx="12"/>
          </p:nvPr>
        </p:nvSpPr>
        <p:spPr/>
        <p:txBody>
          <a:bodyPr/>
          <a:lstStyle/>
          <a:p>
            <a:r>
              <a:rPr lang="en-US" dirty="0"/>
              <a:t>Learn More and</a:t>
            </a:r>
          </a:p>
          <a:p>
            <a:r>
              <a:rPr lang="en-US" dirty="0"/>
              <a:t>Join Us</a:t>
            </a:r>
          </a:p>
        </p:txBody>
      </p:sp>
    </p:spTree>
    <p:extLst>
      <p:ext uri="{BB962C8B-B14F-4D97-AF65-F5344CB8AC3E}">
        <p14:creationId xmlns:p14="http://schemas.microsoft.com/office/powerpoint/2010/main" val="2339543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Help Is Available</a:t>
            </a:r>
          </a:p>
        </p:txBody>
      </p:sp>
      <p:sp>
        <p:nvSpPr>
          <p:cNvPr id="5" name="Slide Number Placeholder 4"/>
          <p:cNvSpPr>
            <a:spLocks noGrp="1"/>
          </p:cNvSpPr>
          <p:nvPr>
            <p:ph type="sldNum" sz="quarter" idx="15"/>
          </p:nvPr>
        </p:nvSpPr>
        <p:spPr/>
        <p:txBody>
          <a:bodyPr/>
          <a:lstStyle/>
          <a:p>
            <a:fld id="{C2CDEF37-006E-254D-A210-0434C0C6BB13}" type="slidenum">
              <a:rPr lang="uk-UA" altLang="en-US" smtClean="0"/>
              <a:pPr/>
              <a:t>22</a:t>
            </a:fld>
            <a:endParaRPr lang="uk-UA" altLang="en-US" dirty="0"/>
          </a:p>
        </p:txBody>
      </p:sp>
      <p:sp>
        <p:nvSpPr>
          <p:cNvPr id="8" name="Content Placeholder 7"/>
          <p:cNvSpPr>
            <a:spLocks noGrp="1"/>
          </p:cNvSpPr>
          <p:nvPr>
            <p:ph sz="quarter" idx="16"/>
          </p:nvPr>
        </p:nvSpPr>
        <p:spPr>
          <a:xfrm>
            <a:off x="539999" y="1561539"/>
            <a:ext cx="5594101" cy="4464123"/>
          </a:xfrm>
        </p:spPr>
        <p:txBody>
          <a:bodyPr/>
          <a:lstStyle/>
          <a:p>
            <a:r>
              <a:rPr lang="en-US" dirty="0"/>
              <a:t>If you’re not ready to join yet, implementation guidance is available to help you.</a:t>
            </a:r>
          </a:p>
          <a:p>
            <a:pPr marL="342900" indent="-342900">
              <a:buFont typeface="Arial" panose="020B0604020202020204" pitchFamily="34" charset="0"/>
              <a:buChar char="•"/>
            </a:pPr>
            <a:r>
              <a:rPr lang="en-US" b="1" dirty="0"/>
              <a:t>Implementation Guide </a:t>
            </a:r>
            <a:r>
              <a:rPr lang="en-US" dirty="0"/>
              <a:t>based on Best Current Operational Practices deployed by network operators around the world</a:t>
            </a:r>
          </a:p>
          <a:p>
            <a:pPr marL="342900" indent="-342900">
              <a:buFont typeface="Arial" panose="020B0604020202020204" pitchFamily="34" charset="0"/>
              <a:buChar char="•"/>
            </a:pPr>
            <a:r>
              <a:rPr lang="en-US" b="1" dirty="0"/>
              <a:t>Tutorial</a:t>
            </a:r>
            <a:r>
              <a:rPr lang="en-US" dirty="0"/>
              <a:t> </a:t>
            </a:r>
            <a:r>
              <a:rPr lang="en-US" b="1" dirty="0"/>
              <a:t>modules </a:t>
            </a:r>
            <a:r>
              <a:rPr lang="en-US" dirty="0"/>
              <a:t>based on information in the Implementation Guide.</a:t>
            </a:r>
          </a:p>
        </p:txBody>
      </p:sp>
      <p:pic>
        <p:nvPicPr>
          <p:cNvPr id="3" name="Picture 2">
            <a:extLst>
              <a:ext uri="{FF2B5EF4-FFF2-40B4-BE49-F238E27FC236}">
                <a16:creationId xmlns:a16="http://schemas.microsoft.com/office/drawing/2014/main" id="{AD900739-5C35-F447-A3CE-A5B30164F3E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00942" y="1730954"/>
            <a:ext cx="5791058" cy="3455400"/>
          </a:xfrm>
          <a:prstGeom prst="rect">
            <a:avLst/>
          </a:prstGeom>
        </p:spPr>
      </p:pic>
    </p:spTree>
    <p:extLst>
      <p:ext uri="{BB962C8B-B14F-4D97-AF65-F5344CB8AC3E}">
        <p14:creationId xmlns:p14="http://schemas.microsoft.com/office/powerpoint/2010/main" val="27165385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553" y="566738"/>
            <a:ext cx="6094240" cy="783035"/>
          </a:xfrm>
        </p:spPr>
        <p:txBody>
          <a:bodyPr/>
          <a:lstStyle/>
          <a:p>
            <a:r>
              <a:rPr lang="en-US" dirty="0"/>
              <a:t>MANRS Implementation Guide for Network Operators</a:t>
            </a:r>
          </a:p>
        </p:txBody>
      </p:sp>
      <p:sp>
        <p:nvSpPr>
          <p:cNvPr id="7" name="Text Placeholder 6"/>
          <p:cNvSpPr>
            <a:spLocks noGrp="1"/>
          </p:cNvSpPr>
          <p:nvPr>
            <p:ph idx="1"/>
          </p:nvPr>
        </p:nvSpPr>
        <p:spPr>
          <a:xfrm>
            <a:off x="541338" y="1916511"/>
            <a:ext cx="5524182" cy="4260452"/>
          </a:xfrm>
        </p:spPr>
        <p:txBody>
          <a:bodyPr>
            <a:normAutofit lnSpcReduction="10000"/>
          </a:bodyPr>
          <a:lstStyle/>
          <a:p>
            <a:r>
              <a:rPr lang="en-US" sz="2400" dirty="0"/>
              <a:t>If you’re not ready to join yet, implementation guidance is available to help you.</a:t>
            </a:r>
          </a:p>
          <a:p>
            <a:pPr marL="342900" indent="-342900">
              <a:buFont typeface="Arial" charset="0"/>
              <a:buChar char="•"/>
            </a:pPr>
            <a:r>
              <a:rPr lang="en-US" sz="2400" dirty="0"/>
              <a:t>Based on Best Current Operational Practices deployed by network operators around the world</a:t>
            </a:r>
          </a:p>
          <a:p>
            <a:pPr marL="342900" indent="-342900">
              <a:buFont typeface="Arial" charset="0"/>
              <a:buChar char="•"/>
            </a:pPr>
            <a:r>
              <a:rPr lang="en-US" sz="2400" dirty="0"/>
              <a:t>Recognition from the RIPE community by being published as RIPE-706</a:t>
            </a:r>
          </a:p>
          <a:p>
            <a:pPr marL="342900" lvl="1" indent="-342900">
              <a:buFont typeface="Arial" charset="0"/>
              <a:buChar char="•"/>
            </a:pPr>
            <a:r>
              <a:rPr lang="en-US" sz="2400" dirty="0">
                <a:hlinkClick r:id="rId3"/>
              </a:rPr>
              <a:t>https://www.manrs.org/bcop/</a:t>
            </a:r>
            <a:endParaRPr lang="en-US" sz="2400" dirty="0"/>
          </a:p>
        </p:txBody>
      </p:sp>
      <p:sp>
        <p:nvSpPr>
          <p:cNvPr id="4" name="Slide Number Placeholder 3"/>
          <p:cNvSpPr>
            <a:spLocks noGrp="1"/>
          </p:cNvSpPr>
          <p:nvPr>
            <p:ph type="sldNum" sz="quarter" idx="12"/>
          </p:nvPr>
        </p:nvSpPr>
        <p:spPr/>
        <p:txBody>
          <a:bodyPr/>
          <a:lstStyle/>
          <a:p>
            <a:fld id="{C4D62B78-4118-4F90-ADB6-C738423865C4}" type="slidenum">
              <a:rPr lang="en-US" smtClean="0"/>
              <a:pPr/>
              <a:t>23</a:t>
            </a:fld>
            <a:endParaRPr lang="en-US"/>
          </a:p>
        </p:txBody>
      </p:sp>
      <p:pic>
        <p:nvPicPr>
          <p:cNvPr id="6" name="Picture 5">
            <a:extLst>
              <a:ext uri="{FF2B5EF4-FFF2-40B4-BE49-F238E27FC236}">
                <a16:creationId xmlns:a16="http://schemas.microsoft.com/office/drawing/2014/main" id="{257CB9C4-F0BD-D549-93C7-B0535DF4F9E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15250" y="0"/>
            <a:ext cx="5776750" cy="6858000"/>
          </a:xfrm>
          <a:prstGeom prst="rect">
            <a:avLst/>
          </a:prstGeom>
        </p:spPr>
      </p:pic>
    </p:spTree>
    <p:extLst>
      <p:ext uri="{BB962C8B-B14F-4D97-AF65-F5344CB8AC3E}">
        <p14:creationId xmlns:p14="http://schemas.microsoft.com/office/powerpoint/2010/main" val="19321227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MANRS Tutorials</a:t>
            </a:r>
          </a:p>
        </p:txBody>
      </p:sp>
      <p:sp>
        <p:nvSpPr>
          <p:cNvPr id="8" name="Content Placeholder 7"/>
          <p:cNvSpPr>
            <a:spLocks noGrp="1"/>
          </p:cNvSpPr>
          <p:nvPr>
            <p:ph idx="1"/>
          </p:nvPr>
        </p:nvSpPr>
        <p:spPr>
          <a:xfrm>
            <a:off x="540000" y="1548400"/>
            <a:ext cx="5540760" cy="4456160"/>
          </a:xfrm>
        </p:spPr>
        <p:txBody>
          <a:bodyPr/>
          <a:lstStyle/>
          <a:p>
            <a:pPr>
              <a:spcAft>
                <a:spcPts val="2400"/>
              </a:spcAft>
            </a:pPr>
            <a:r>
              <a:rPr lang="en-US" dirty="0"/>
              <a:t>T</a:t>
            </a:r>
            <a:r>
              <a:rPr lang="en-US" sz="2400" dirty="0"/>
              <a:t>utorials based on information in the Implementation Guide</a:t>
            </a:r>
          </a:p>
          <a:p>
            <a:pPr>
              <a:spcAft>
                <a:spcPts val="2400"/>
              </a:spcAft>
            </a:pPr>
            <a:r>
              <a:rPr lang="en-US" sz="2400" dirty="0"/>
              <a:t>Walks through the tutorial with a test at the end of each module</a:t>
            </a:r>
          </a:p>
          <a:p>
            <a:pPr>
              <a:spcAft>
                <a:spcPts val="2400"/>
              </a:spcAft>
            </a:pPr>
            <a:r>
              <a:rPr lang="en-US" sz="2400" dirty="0"/>
              <a:t>Working with and looking for partners that are interested in integrating it in their curricula</a:t>
            </a:r>
          </a:p>
          <a:p>
            <a:pPr>
              <a:spcAft>
                <a:spcPts val="2400"/>
              </a:spcAft>
            </a:pPr>
            <a:r>
              <a:rPr lang="en-US" sz="2400" dirty="0">
                <a:hlinkClick r:id="rId2"/>
              </a:rPr>
              <a:t>https://www.manrs.org/tutorials</a:t>
            </a:r>
            <a:r>
              <a:rPr lang="en-US" sz="2400" dirty="0"/>
              <a:t> </a:t>
            </a:r>
          </a:p>
        </p:txBody>
      </p:sp>
      <p:sp>
        <p:nvSpPr>
          <p:cNvPr id="5" name="Slide Number Placeholder 4"/>
          <p:cNvSpPr>
            <a:spLocks noGrp="1"/>
          </p:cNvSpPr>
          <p:nvPr>
            <p:ph type="sldNum" sz="quarter" idx="15"/>
          </p:nvPr>
        </p:nvSpPr>
        <p:spPr/>
        <p:txBody>
          <a:bodyPr/>
          <a:lstStyle/>
          <a:p>
            <a:fld id="{C2CDEF37-006E-254D-A210-0434C0C6BB13}" type="slidenum">
              <a:rPr lang="uk-UA" altLang="en-US" smtClean="0"/>
              <a:pPr/>
              <a:t>24</a:t>
            </a:fld>
            <a:endParaRPr lang="uk-UA" altLang="en-US" dirty="0"/>
          </a:p>
        </p:txBody>
      </p:sp>
      <p:pic>
        <p:nvPicPr>
          <p:cNvPr id="3" name="Picture 2">
            <a:extLst>
              <a:ext uri="{FF2B5EF4-FFF2-40B4-BE49-F238E27FC236}">
                <a16:creationId xmlns:a16="http://schemas.microsoft.com/office/drawing/2014/main" id="{AD900739-5C35-F447-A3CE-A5B30164F3E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26202" y="1548400"/>
            <a:ext cx="5301967" cy="3163570"/>
          </a:xfrm>
          <a:prstGeom prst="rect">
            <a:avLst/>
          </a:prstGeom>
        </p:spPr>
      </p:pic>
    </p:spTree>
    <p:extLst>
      <p:ext uri="{BB962C8B-B14F-4D97-AF65-F5344CB8AC3E}">
        <p14:creationId xmlns:p14="http://schemas.microsoft.com/office/powerpoint/2010/main" val="19328999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Join Us</a:t>
            </a:r>
          </a:p>
        </p:txBody>
      </p:sp>
      <p:sp>
        <p:nvSpPr>
          <p:cNvPr id="4" name="Slide Number Placeholder 3"/>
          <p:cNvSpPr>
            <a:spLocks noGrp="1"/>
          </p:cNvSpPr>
          <p:nvPr>
            <p:ph type="sldNum" sz="quarter" idx="21"/>
          </p:nvPr>
        </p:nvSpPr>
        <p:spPr/>
        <p:txBody>
          <a:bodyPr/>
          <a:lstStyle/>
          <a:p>
            <a:fld id="{9F35CCC7-CB4F-5542-883B-77CD96CEB14D}" type="slidenum">
              <a:rPr lang="uk-UA" altLang="en-US" smtClean="0"/>
              <a:pPr/>
              <a:t>25</a:t>
            </a:fld>
            <a:endParaRPr lang="uk-UA" altLang="en-US" dirty="0"/>
          </a:p>
        </p:txBody>
      </p:sp>
      <p:sp>
        <p:nvSpPr>
          <p:cNvPr id="21" name="Content Placeholder 20">
            <a:extLst>
              <a:ext uri="{FF2B5EF4-FFF2-40B4-BE49-F238E27FC236}">
                <a16:creationId xmlns:a16="http://schemas.microsoft.com/office/drawing/2014/main" id="{C6DEEA6B-F775-004E-B940-6AEEDAA8FDAE}"/>
              </a:ext>
            </a:extLst>
          </p:cNvPr>
          <p:cNvSpPr>
            <a:spLocks noGrp="1"/>
          </p:cNvSpPr>
          <p:nvPr>
            <p:ph sz="quarter" idx="16"/>
          </p:nvPr>
        </p:nvSpPr>
        <p:spPr/>
        <p:txBody>
          <a:bodyPr/>
          <a:lstStyle/>
          <a:p>
            <a:r>
              <a:rPr lang="en-US" dirty="0"/>
              <a:t>Visit </a:t>
            </a:r>
            <a:r>
              <a:rPr lang="en-US" dirty="0">
                <a:hlinkClick r:id="rId3"/>
              </a:rPr>
              <a:t>https://www.manrs.org</a:t>
            </a:r>
            <a:r>
              <a:rPr lang="en-US" dirty="0"/>
              <a:t> </a:t>
            </a:r>
          </a:p>
          <a:p>
            <a:pPr lvl="1"/>
            <a:r>
              <a:rPr lang="en-US" dirty="0"/>
              <a:t>Fill out the form with as much detail as possible.</a:t>
            </a:r>
          </a:p>
          <a:p>
            <a:pPr lvl="1"/>
            <a:r>
              <a:rPr lang="en-US" dirty="0"/>
              <a:t>We will ask questions and run tests</a:t>
            </a:r>
          </a:p>
          <a:p>
            <a:endParaRPr lang="en-US" sz="1600" dirty="0"/>
          </a:p>
          <a:p>
            <a:r>
              <a:rPr lang="en-US" dirty="0"/>
              <a:t>Get Involved in the Community</a:t>
            </a:r>
          </a:p>
          <a:p>
            <a:pPr lvl="1"/>
            <a:r>
              <a:rPr lang="en-US" dirty="0"/>
              <a:t>Members support the initiative and implement the actions in their own networks</a:t>
            </a:r>
          </a:p>
          <a:p>
            <a:pPr lvl="1"/>
            <a:r>
              <a:rPr lang="en-US" dirty="0"/>
              <a:t>Members maintain and improve the documents and promote MANRS objectives</a:t>
            </a:r>
          </a:p>
          <a:p>
            <a:endParaRPr lang="en-GB" dirty="0"/>
          </a:p>
        </p:txBody>
      </p:sp>
      <p:pic>
        <p:nvPicPr>
          <p:cNvPr id="7" name="Picture Placeholder 6">
            <a:extLst>
              <a:ext uri="{FF2B5EF4-FFF2-40B4-BE49-F238E27FC236}">
                <a16:creationId xmlns:a16="http://schemas.microsoft.com/office/drawing/2014/main" id="{3C4C4D6A-C1D5-BF4A-9589-FD9CE0CCA96F}"/>
              </a:ext>
            </a:extLst>
          </p:cNvPr>
          <p:cNvPicPr>
            <a:picLocks noGrp="1" noChangeAspect="1"/>
          </p:cNvPicPr>
          <p:nvPr>
            <p:ph type="pic" sz="quarter" idx="19"/>
          </p:nvPr>
        </p:nvPicPr>
        <p:blipFill>
          <a:blip r:embed="rId4"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971492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4FAE8C-9DE1-F640-BAF2-886B9EDCA18C}"/>
              </a:ext>
            </a:extLst>
          </p:cNvPr>
          <p:cNvSpPr>
            <a:spLocks noGrp="1"/>
          </p:cNvSpPr>
          <p:nvPr>
            <p:ph idx="1"/>
          </p:nvPr>
        </p:nvSpPr>
        <p:spPr>
          <a:xfrm>
            <a:off x="748615" y="342900"/>
            <a:ext cx="10508400" cy="5572800"/>
          </a:xfrm>
        </p:spPr>
        <p:txBody>
          <a:bodyPr/>
          <a:lstStyle/>
          <a:p>
            <a:r>
              <a:rPr lang="en-US" dirty="0"/>
              <a:t>LEARN MORE:</a:t>
            </a:r>
            <a:br>
              <a:rPr lang="en-US" dirty="0"/>
            </a:br>
            <a:r>
              <a:rPr lang="en-US" sz="5400" dirty="0"/>
              <a:t>https://www.manrs.org</a:t>
            </a:r>
            <a:endParaRPr lang="en-US" dirty="0"/>
          </a:p>
          <a:p>
            <a:endParaRPr lang="en-US" dirty="0"/>
          </a:p>
          <a:p>
            <a:r>
              <a:rPr lang="en-US" dirty="0"/>
              <a:t>FOLLOW US:</a:t>
            </a:r>
          </a:p>
          <a:p>
            <a:endParaRPr lang="en-GB" sz="100" dirty="0"/>
          </a:p>
          <a:p>
            <a:r>
              <a:rPr lang="en-US" dirty="0"/>
              <a:t>		  		/</a:t>
            </a:r>
            <a:r>
              <a:rPr lang="en-US" dirty="0" err="1"/>
              <a:t>RoutingMANRS</a:t>
            </a:r>
            <a:endParaRPr lang="en-GB" dirty="0"/>
          </a:p>
        </p:txBody>
      </p:sp>
      <p:sp>
        <p:nvSpPr>
          <p:cNvPr id="4" name="Slide Number Placeholder 3"/>
          <p:cNvSpPr>
            <a:spLocks noGrp="1"/>
          </p:cNvSpPr>
          <p:nvPr>
            <p:ph type="sldNum" sz="quarter" idx="11"/>
          </p:nvPr>
        </p:nvSpPr>
        <p:spPr/>
        <p:txBody>
          <a:bodyPr/>
          <a:lstStyle/>
          <a:p>
            <a:fld id="{9EE1D23A-55C4-7542-8A1B-C225D7430AAE}" type="slidenum">
              <a:rPr lang="uk-UA" altLang="en-US" smtClean="0">
                <a:solidFill>
                  <a:schemeClr val="bg1"/>
                </a:solidFill>
              </a:rPr>
              <a:pPr/>
              <a:t>26</a:t>
            </a:fld>
            <a:endParaRPr lang="uk-UA" altLang="en-US" dirty="0">
              <a:solidFill>
                <a:schemeClr val="bg1"/>
              </a:solidFill>
            </a:endParaRPr>
          </a:p>
        </p:txBody>
      </p:sp>
      <p:pic>
        <p:nvPicPr>
          <p:cNvPr id="9" name="Picture 8" descr="A picture containing drawing&#10;&#10;Description automatically generated">
            <a:extLst>
              <a:ext uri="{FF2B5EF4-FFF2-40B4-BE49-F238E27FC236}">
                <a16:creationId xmlns:a16="http://schemas.microsoft.com/office/drawing/2014/main" id="{E02B3C17-C3ED-3B42-9889-AE71FB5C3D8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86273" y="4392407"/>
            <a:ext cx="1110758" cy="1110758"/>
          </a:xfrm>
          <a:prstGeom prst="rect">
            <a:avLst/>
          </a:prstGeom>
        </p:spPr>
      </p:pic>
      <p:pic>
        <p:nvPicPr>
          <p:cNvPr id="13" name="Picture 12" descr="A picture containing device&#10;&#10;Description automatically generated">
            <a:extLst>
              <a:ext uri="{FF2B5EF4-FFF2-40B4-BE49-F238E27FC236}">
                <a16:creationId xmlns:a16="http://schemas.microsoft.com/office/drawing/2014/main" id="{98B8BAC0-6455-DD4D-B270-B6977D5952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75515" y="4388660"/>
            <a:ext cx="1110758" cy="1110758"/>
          </a:xfrm>
          <a:prstGeom prst="rect">
            <a:avLst/>
          </a:prstGeom>
        </p:spPr>
      </p:pic>
      <p:pic>
        <p:nvPicPr>
          <p:cNvPr id="15" name="Picture 14" descr="A picture containing object, drawing, clock&#10;&#10;Description automatically generated">
            <a:extLst>
              <a:ext uri="{FF2B5EF4-FFF2-40B4-BE49-F238E27FC236}">
                <a16:creationId xmlns:a16="http://schemas.microsoft.com/office/drawing/2014/main" id="{9C581444-CF89-B54C-9B7A-991FF403C78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97031" y="4396154"/>
            <a:ext cx="1110758" cy="1110758"/>
          </a:xfrm>
          <a:prstGeom prst="rect">
            <a:avLst/>
          </a:prstGeom>
        </p:spPr>
      </p:pic>
    </p:spTree>
    <p:extLst>
      <p:ext uri="{BB962C8B-B14F-4D97-AF65-F5344CB8AC3E}">
        <p14:creationId xmlns:p14="http://schemas.microsoft.com/office/powerpoint/2010/main" val="1042551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CCDD9E-C313-C24B-B569-76272ABDE8E4}"/>
              </a:ext>
            </a:extLst>
          </p:cNvPr>
          <p:cNvSpPr>
            <a:spLocks noGrp="1"/>
          </p:cNvSpPr>
          <p:nvPr>
            <p:ph idx="1"/>
          </p:nvPr>
        </p:nvSpPr>
        <p:spPr/>
        <p:txBody>
          <a:bodyPr>
            <a:normAutofit fontScale="92500" lnSpcReduction="20000"/>
          </a:bodyPr>
          <a:lstStyle/>
          <a:p>
            <a:pPr algn="l"/>
            <a:r>
              <a:rPr lang="en-US" b="1" dirty="0"/>
              <a:t>Some Observations from the US R&amp;E Community:</a:t>
            </a:r>
          </a:p>
          <a:p>
            <a:pPr marL="742950" indent="-742950" algn="l">
              <a:buFont typeface="Arial" panose="020B0604020202020204" pitchFamily="34" charset="0"/>
              <a:buChar char="•"/>
            </a:pPr>
            <a:r>
              <a:rPr lang="en-US" dirty="0"/>
              <a:t>IPv6 implementation still low, with ~28% of originating ASNs announcing IPv6 routes</a:t>
            </a:r>
          </a:p>
          <a:p>
            <a:pPr marL="742950" indent="-742950" algn="l">
              <a:buFont typeface="Arial" panose="020B0604020202020204" pitchFamily="34" charset="0"/>
              <a:buChar char="•"/>
            </a:pPr>
            <a:r>
              <a:rPr lang="en-US" dirty="0"/>
              <a:t>1,300+ Internet2-connected organizations announce legacy IPv4 space (~66% of prefixes received by Internet2), unable to participate in RPKI!</a:t>
            </a:r>
          </a:p>
          <a:p>
            <a:pPr marL="742950" indent="-742950" algn="l">
              <a:buFont typeface="Arial" panose="020B0604020202020204" pitchFamily="34" charset="0"/>
              <a:buChar char="•"/>
            </a:pPr>
            <a:r>
              <a:rPr lang="en-US" dirty="0"/>
              <a:t>IRR use much better, with 98% of received prefixes having matching/covering route objects and in announced as-cone. </a:t>
            </a:r>
            <a:r>
              <a:rPr lang="en-US" b="1" dirty="0"/>
              <a:t>Thanks Google!</a:t>
            </a:r>
          </a:p>
        </p:txBody>
      </p:sp>
      <p:sp>
        <p:nvSpPr>
          <p:cNvPr id="2" name="Slide Number Placeholder 1">
            <a:extLst>
              <a:ext uri="{FF2B5EF4-FFF2-40B4-BE49-F238E27FC236}">
                <a16:creationId xmlns:a16="http://schemas.microsoft.com/office/drawing/2014/main" id="{B13297CC-A881-8E43-8809-08F8E4A8A8DA}"/>
              </a:ext>
            </a:extLst>
          </p:cNvPr>
          <p:cNvSpPr>
            <a:spLocks noGrp="1"/>
          </p:cNvSpPr>
          <p:nvPr>
            <p:ph type="sldNum" sz="quarter" idx="11"/>
          </p:nvPr>
        </p:nvSpPr>
        <p:spPr/>
        <p:txBody>
          <a:bodyPr/>
          <a:lstStyle/>
          <a:p>
            <a:fld id="{F49E1E4A-834C-074E-9FF0-961A1F8067B6}" type="slidenum">
              <a:rPr lang="en-GB" altLang="en-US" smtClean="0"/>
              <a:pPr/>
              <a:t>27</a:t>
            </a:fld>
            <a:endParaRPr lang="en-GB" altLang="en-US" dirty="0"/>
          </a:p>
        </p:txBody>
      </p:sp>
    </p:spTree>
    <p:extLst>
      <p:ext uri="{BB962C8B-B14F-4D97-AF65-F5344CB8AC3E}">
        <p14:creationId xmlns:p14="http://schemas.microsoft.com/office/powerpoint/2010/main" val="1193364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CCDD9E-C313-C24B-B569-76272ABDE8E4}"/>
              </a:ext>
            </a:extLst>
          </p:cNvPr>
          <p:cNvSpPr>
            <a:spLocks noGrp="1"/>
          </p:cNvSpPr>
          <p:nvPr>
            <p:ph idx="1"/>
          </p:nvPr>
        </p:nvSpPr>
        <p:spPr/>
        <p:txBody>
          <a:bodyPr>
            <a:normAutofit fontScale="92500"/>
          </a:bodyPr>
          <a:lstStyle/>
          <a:p>
            <a:pPr algn="l"/>
            <a:r>
              <a:rPr lang="en-US" b="1" dirty="0"/>
              <a:t>Some Observations from the US R&amp;E Community:</a:t>
            </a:r>
          </a:p>
          <a:p>
            <a:pPr marL="571500" indent="-571500" algn="l">
              <a:buFont typeface="Arial" panose="020B0604020202020204" pitchFamily="34" charset="0"/>
              <a:buChar char="•"/>
            </a:pPr>
            <a:r>
              <a:rPr lang="en-US" b="1" dirty="0"/>
              <a:t>Per-regional (aka Internet2 Connector) reports helpful</a:t>
            </a:r>
          </a:p>
          <a:p>
            <a:pPr marL="571500" indent="-571500" algn="l">
              <a:buFont typeface="Arial" panose="020B0604020202020204" pitchFamily="34" charset="0"/>
              <a:buChar char="•"/>
            </a:pPr>
            <a:r>
              <a:rPr lang="en-US" b="1" dirty="0"/>
              <a:t>Blend of regional &amp; campus approach to IRR</a:t>
            </a:r>
          </a:p>
          <a:p>
            <a:pPr marL="571500" indent="-571500" algn="l">
              <a:buFont typeface="Arial" panose="020B0604020202020204" pitchFamily="34" charset="0"/>
              <a:buChar char="•"/>
            </a:pPr>
            <a:r>
              <a:rPr lang="en-US" b="1" dirty="0"/>
              <a:t>Routing Security practice has plateaued, now exploring routing security assessment approach </a:t>
            </a:r>
          </a:p>
          <a:p>
            <a:pPr marL="742950" indent="-742950" algn="l">
              <a:buFont typeface="Arial" panose="020B0604020202020204" pitchFamily="34" charset="0"/>
              <a:buChar char="•"/>
            </a:pPr>
            <a:endParaRPr lang="en-US" dirty="0"/>
          </a:p>
        </p:txBody>
      </p:sp>
      <p:sp>
        <p:nvSpPr>
          <p:cNvPr id="2" name="Slide Number Placeholder 1">
            <a:extLst>
              <a:ext uri="{FF2B5EF4-FFF2-40B4-BE49-F238E27FC236}">
                <a16:creationId xmlns:a16="http://schemas.microsoft.com/office/drawing/2014/main" id="{B13297CC-A881-8E43-8809-08F8E4A8A8DA}"/>
              </a:ext>
            </a:extLst>
          </p:cNvPr>
          <p:cNvSpPr>
            <a:spLocks noGrp="1"/>
          </p:cNvSpPr>
          <p:nvPr>
            <p:ph type="sldNum" sz="quarter" idx="11"/>
          </p:nvPr>
        </p:nvSpPr>
        <p:spPr/>
        <p:txBody>
          <a:bodyPr/>
          <a:lstStyle/>
          <a:p>
            <a:fld id="{F49E1E4A-834C-074E-9FF0-961A1F8067B6}" type="slidenum">
              <a:rPr lang="en-GB" altLang="en-US" smtClean="0"/>
              <a:pPr/>
              <a:t>28</a:t>
            </a:fld>
            <a:endParaRPr lang="en-GB" altLang="en-US" dirty="0"/>
          </a:p>
        </p:txBody>
      </p:sp>
    </p:spTree>
    <p:extLst>
      <p:ext uri="{BB962C8B-B14F-4D97-AF65-F5344CB8AC3E}">
        <p14:creationId xmlns:p14="http://schemas.microsoft.com/office/powerpoint/2010/main" val="37236064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r>
              <a:rPr lang="en-GB"/>
              <a:t>The Honor System: Routing Issues</a:t>
            </a:r>
            <a:endParaRPr lang="en-GB" dirty="0"/>
          </a:p>
        </p:txBody>
      </p:sp>
      <p:sp>
        <p:nvSpPr>
          <p:cNvPr id="45061" name="Slide Number Placeholder 2"/>
          <p:cNvSpPr>
            <a:spLocks noGrp="1"/>
          </p:cNvSpPr>
          <p:nvPr>
            <p:ph type="sldNum" sz="quarter" idx="21"/>
          </p:nvPr>
        </p:nvSpPr>
        <p:spPr/>
        <p:txBody>
          <a:bodyPr/>
          <a:lstStyle>
            <a:lvl1pPr>
              <a:defRPr>
                <a:solidFill>
                  <a:schemeClr val="tx1"/>
                </a:solidFill>
                <a:latin typeface="Hind Light" charset="0"/>
                <a:ea typeface="ＭＳ Ｐゴシック" charset="-128"/>
              </a:defRPr>
            </a:lvl1pPr>
            <a:lvl2pPr marL="742950" indent="-285750">
              <a:defRPr>
                <a:solidFill>
                  <a:schemeClr val="tx1"/>
                </a:solidFill>
                <a:latin typeface="Hind Light" charset="0"/>
                <a:ea typeface="ＭＳ Ｐゴシック" charset="-128"/>
              </a:defRPr>
            </a:lvl2pPr>
            <a:lvl3pPr marL="1143000" indent="-228600">
              <a:defRPr>
                <a:solidFill>
                  <a:schemeClr val="tx1"/>
                </a:solidFill>
                <a:latin typeface="Hind Light" charset="0"/>
                <a:ea typeface="ＭＳ Ｐゴシック" charset="-128"/>
              </a:defRPr>
            </a:lvl3pPr>
            <a:lvl4pPr marL="1600200" indent="-228600">
              <a:defRPr>
                <a:solidFill>
                  <a:schemeClr val="tx1"/>
                </a:solidFill>
                <a:latin typeface="Hind Light" charset="0"/>
                <a:ea typeface="ＭＳ Ｐゴシック" charset="-128"/>
              </a:defRPr>
            </a:lvl4pPr>
            <a:lvl5pPr marL="2057400" indent="-228600">
              <a:defRPr>
                <a:solidFill>
                  <a:schemeClr val="tx1"/>
                </a:solidFill>
                <a:latin typeface="Hind Light" charset="0"/>
                <a:ea typeface="ＭＳ Ｐゴシック" charset="-128"/>
              </a:defRPr>
            </a:lvl5pPr>
            <a:lvl6pPr marL="2514600" indent="-228600" fontAlgn="base">
              <a:spcBef>
                <a:spcPct val="0"/>
              </a:spcBef>
              <a:spcAft>
                <a:spcPct val="0"/>
              </a:spcAft>
              <a:defRPr>
                <a:solidFill>
                  <a:schemeClr val="tx1"/>
                </a:solidFill>
                <a:latin typeface="Hind Light" charset="0"/>
                <a:ea typeface="ＭＳ Ｐゴシック" charset="-128"/>
              </a:defRPr>
            </a:lvl6pPr>
            <a:lvl7pPr marL="2971800" indent="-228600" fontAlgn="base">
              <a:spcBef>
                <a:spcPct val="0"/>
              </a:spcBef>
              <a:spcAft>
                <a:spcPct val="0"/>
              </a:spcAft>
              <a:defRPr>
                <a:solidFill>
                  <a:schemeClr val="tx1"/>
                </a:solidFill>
                <a:latin typeface="Hind Light" charset="0"/>
                <a:ea typeface="ＭＳ Ｐゴシック" charset="-128"/>
              </a:defRPr>
            </a:lvl7pPr>
            <a:lvl8pPr marL="3429000" indent="-228600" fontAlgn="base">
              <a:spcBef>
                <a:spcPct val="0"/>
              </a:spcBef>
              <a:spcAft>
                <a:spcPct val="0"/>
              </a:spcAft>
              <a:defRPr>
                <a:solidFill>
                  <a:schemeClr val="tx1"/>
                </a:solidFill>
                <a:latin typeface="Hind Light" charset="0"/>
                <a:ea typeface="ＭＳ Ｐゴシック" charset="-128"/>
              </a:defRPr>
            </a:lvl8pPr>
            <a:lvl9pPr marL="3886200" indent="-228600" fontAlgn="base">
              <a:spcBef>
                <a:spcPct val="0"/>
              </a:spcBef>
              <a:spcAft>
                <a:spcPct val="0"/>
              </a:spcAft>
              <a:defRPr>
                <a:solidFill>
                  <a:schemeClr val="tx1"/>
                </a:solidFill>
                <a:latin typeface="Hind Light" charset="0"/>
                <a:ea typeface="ＭＳ Ｐゴシック" charset="-128"/>
              </a:defRPr>
            </a:lvl9pPr>
          </a:lstStyle>
          <a:p>
            <a:fld id="{7A18CBEE-14D7-EB43-9B05-C1BAD322486B}" type="slidenum">
              <a:rPr lang="uk-UA" altLang="en-US" smtClean="0"/>
              <a:pPr/>
              <a:t>3</a:t>
            </a:fld>
            <a:endParaRPr lang="uk-UA" altLang="en-US" dirty="0"/>
          </a:p>
        </p:txBody>
      </p:sp>
      <p:sp>
        <p:nvSpPr>
          <p:cNvPr id="21" name="Content Placeholder 20"/>
          <p:cNvSpPr>
            <a:spLocks noGrp="1"/>
          </p:cNvSpPr>
          <p:nvPr>
            <p:ph sz="quarter" idx="16"/>
          </p:nvPr>
        </p:nvSpPr>
        <p:spPr>
          <a:xfrm>
            <a:off x="540000" y="2099422"/>
            <a:ext cx="5125694" cy="3794231"/>
          </a:xfrm>
        </p:spPr>
        <p:txBody>
          <a:bodyPr/>
          <a:lstStyle/>
          <a:p>
            <a:r>
              <a:rPr lang="en-US" dirty="0"/>
              <a:t>Border Gateway Protocol (BGP) is based entirely on trust between networks</a:t>
            </a:r>
          </a:p>
          <a:p>
            <a:pPr marL="342900" lvl="1" indent="-342900">
              <a:buFont typeface="Arial" panose="020B0604020202020204" pitchFamily="34" charset="0"/>
              <a:buChar char="•"/>
            </a:pPr>
            <a:r>
              <a:rPr lang="en-US" dirty="0"/>
              <a:t>Created before security was a concern</a:t>
            </a:r>
          </a:p>
          <a:p>
            <a:pPr marL="342900" lvl="1" indent="-342900">
              <a:buFont typeface="Arial" panose="020B0604020202020204" pitchFamily="34" charset="0"/>
              <a:buChar char="•"/>
            </a:pPr>
            <a:r>
              <a:rPr lang="en-US" dirty="0"/>
              <a:t>Assumes all networks are trustworthy</a:t>
            </a:r>
          </a:p>
          <a:p>
            <a:pPr marL="342900" lvl="1" indent="-342900">
              <a:buFont typeface="Arial" panose="020B0604020202020204" pitchFamily="34" charset="0"/>
              <a:buChar char="•"/>
            </a:pPr>
            <a:r>
              <a:rPr lang="en-US" dirty="0"/>
              <a:t>No built-in validation that updates are legitimate</a:t>
            </a:r>
          </a:p>
          <a:p>
            <a:pPr marL="342900" lvl="1" indent="-342900">
              <a:buFont typeface="Arial" panose="020B0604020202020204" pitchFamily="34" charset="0"/>
              <a:buChar char="•"/>
            </a:pPr>
            <a:r>
              <a:rPr lang="en-US" dirty="0"/>
              <a:t>The chain of trust spans continents</a:t>
            </a:r>
          </a:p>
          <a:p>
            <a:pPr marL="342900" lvl="1" indent="-342900">
              <a:buFont typeface="Arial" panose="020B0604020202020204" pitchFamily="34" charset="0"/>
              <a:buChar char="•"/>
            </a:pPr>
            <a:r>
              <a:rPr lang="en-US" dirty="0"/>
              <a:t>Lack of reliable resource data</a:t>
            </a:r>
          </a:p>
        </p:txBody>
      </p:sp>
      <p:pic>
        <p:nvPicPr>
          <p:cNvPr id="6" name="Picture Placeholder 5">
            <a:extLst>
              <a:ext uri="{FF2B5EF4-FFF2-40B4-BE49-F238E27FC236}">
                <a16:creationId xmlns:a16="http://schemas.microsoft.com/office/drawing/2014/main" id="{3437DB66-C500-3B4C-926F-995D7EC6F15D}"/>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a:stretch>
            <a:fillRect/>
          </a:stretch>
        </p:blipFill>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Routing Incidents Happen Across the Internet</a:t>
            </a:r>
          </a:p>
        </p:txBody>
      </p:sp>
      <p:sp>
        <p:nvSpPr>
          <p:cNvPr id="39940" name="Slide Number Placeholder 3"/>
          <p:cNvSpPr>
            <a:spLocks noGrp="1"/>
          </p:cNvSpPr>
          <p:nvPr>
            <p:ph type="sldNum" sz="quarter" idx="15"/>
          </p:nvPr>
        </p:nvSpPr>
        <p:spPr/>
        <p:txBody>
          <a:bodyPr/>
          <a:lstStyle>
            <a:lvl1pPr>
              <a:defRPr>
                <a:solidFill>
                  <a:schemeClr val="tx1"/>
                </a:solidFill>
                <a:latin typeface="Hind Light" charset="0"/>
                <a:ea typeface="ＭＳ Ｐゴシック" charset="-128"/>
              </a:defRPr>
            </a:lvl1pPr>
            <a:lvl2pPr marL="742950" indent="-285750">
              <a:defRPr>
                <a:solidFill>
                  <a:schemeClr val="tx1"/>
                </a:solidFill>
                <a:latin typeface="Hind Light" charset="0"/>
                <a:ea typeface="ＭＳ Ｐゴシック" charset="-128"/>
              </a:defRPr>
            </a:lvl2pPr>
            <a:lvl3pPr marL="1143000" indent="-228600">
              <a:defRPr>
                <a:solidFill>
                  <a:schemeClr val="tx1"/>
                </a:solidFill>
                <a:latin typeface="Hind Light" charset="0"/>
                <a:ea typeface="ＭＳ Ｐゴシック" charset="-128"/>
              </a:defRPr>
            </a:lvl3pPr>
            <a:lvl4pPr marL="1600200" indent="-228600">
              <a:defRPr>
                <a:solidFill>
                  <a:schemeClr val="tx1"/>
                </a:solidFill>
                <a:latin typeface="Hind Light" charset="0"/>
                <a:ea typeface="ＭＳ Ｐゴシック" charset="-128"/>
              </a:defRPr>
            </a:lvl4pPr>
            <a:lvl5pPr marL="2057400" indent="-228600">
              <a:defRPr>
                <a:solidFill>
                  <a:schemeClr val="tx1"/>
                </a:solidFill>
                <a:latin typeface="Hind Light" charset="0"/>
                <a:ea typeface="ＭＳ Ｐゴシック" charset="-128"/>
              </a:defRPr>
            </a:lvl5pPr>
            <a:lvl6pPr marL="2514600" indent="-228600" fontAlgn="base">
              <a:spcBef>
                <a:spcPct val="0"/>
              </a:spcBef>
              <a:spcAft>
                <a:spcPct val="0"/>
              </a:spcAft>
              <a:defRPr>
                <a:solidFill>
                  <a:schemeClr val="tx1"/>
                </a:solidFill>
                <a:latin typeface="Hind Light" charset="0"/>
                <a:ea typeface="ＭＳ Ｐゴシック" charset="-128"/>
              </a:defRPr>
            </a:lvl6pPr>
            <a:lvl7pPr marL="2971800" indent="-228600" fontAlgn="base">
              <a:spcBef>
                <a:spcPct val="0"/>
              </a:spcBef>
              <a:spcAft>
                <a:spcPct val="0"/>
              </a:spcAft>
              <a:defRPr>
                <a:solidFill>
                  <a:schemeClr val="tx1"/>
                </a:solidFill>
                <a:latin typeface="Hind Light" charset="0"/>
                <a:ea typeface="ＭＳ Ｐゴシック" charset="-128"/>
              </a:defRPr>
            </a:lvl7pPr>
            <a:lvl8pPr marL="3429000" indent="-228600" fontAlgn="base">
              <a:spcBef>
                <a:spcPct val="0"/>
              </a:spcBef>
              <a:spcAft>
                <a:spcPct val="0"/>
              </a:spcAft>
              <a:defRPr>
                <a:solidFill>
                  <a:schemeClr val="tx1"/>
                </a:solidFill>
                <a:latin typeface="Hind Light" charset="0"/>
                <a:ea typeface="ＭＳ Ｐゴシック" charset="-128"/>
              </a:defRPr>
            </a:lvl8pPr>
            <a:lvl9pPr marL="3886200" indent="-228600" fontAlgn="base">
              <a:spcBef>
                <a:spcPct val="0"/>
              </a:spcBef>
              <a:spcAft>
                <a:spcPct val="0"/>
              </a:spcAft>
              <a:defRPr>
                <a:solidFill>
                  <a:schemeClr val="tx1"/>
                </a:solidFill>
                <a:latin typeface="Hind Light" charset="0"/>
                <a:ea typeface="ＭＳ Ｐゴシック" charset="-128"/>
              </a:defRPr>
            </a:lvl9pPr>
          </a:lstStyle>
          <a:p>
            <a:fld id="{076043E4-25C5-1147-87B6-275903E00DC9}" type="slidenum">
              <a:rPr lang="en-GB" altLang="en-US" smtClean="0"/>
              <a:pPr/>
              <a:t>4</a:t>
            </a:fld>
            <a:endParaRPr lang="en-GB" altLang="en-US" dirty="0"/>
          </a:p>
        </p:txBody>
      </p:sp>
      <p:sp>
        <p:nvSpPr>
          <p:cNvPr id="25" name="Content Placeholder 24"/>
          <p:cNvSpPr>
            <a:spLocks noGrp="1"/>
          </p:cNvSpPr>
          <p:nvPr>
            <p:ph sz="quarter" idx="16"/>
          </p:nvPr>
        </p:nvSpPr>
        <p:spPr>
          <a:xfrm>
            <a:off x="539999" y="1561539"/>
            <a:ext cx="10597901" cy="4257493"/>
          </a:xfrm>
        </p:spPr>
        <p:txBody>
          <a:bodyPr/>
          <a:lstStyle/>
          <a:p>
            <a:pPr>
              <a:spcAft>
                <a:spcPts val="3600"/>
              </a:spcAft>
            </a:pPr>
            <a:r>
              <a:rPr lang="en-US" dirty="0"/>
              <a:t>In 2019 alone, over 10,000 routing outages or attacks – such as hijacking, leaks, and spoofing – led to a range of problems including stolen data, lost revenue, reputational damage, and more.</a:t>
            </a:r>
          </a:p>
          <a:p>
            <a:pPr>
              <a:spcAft>
                <a:spcPts val="3600"/>
              </a:spcAft>
            </a:pPr>
            <a:r>
              <a:rPr lang="en-US" dirty="0"/>
              <a:t>About 40% of all network incidents are attacks; </a:t>
            </a:r>
            <a:r>
              <a:rPr lang="en-GB" dirty="0"/>
              <a:t>3.8% of all Autonomous Systems on the Internet were affected.</a:t>
            </a:r>
            <a:endParaRPr lang="en-US" dirty="0"/>
          </a:p>
          <a:p>
            <a:pPr>
              <a:spcAft>
                <a:spcPts val="3600"/>
              </a:spcAft>
            </a:pPr>
            <a:r>
              <a:rPr lang="en-US" dirty="0"/>
              <a:t>Incidents are global in scale, with one operator’s routing problems cascading to impact others. </a:t>
            </a:r>
          </a:p>
        </p:txBody>
      </p:sp>
      <p:sp>
        <p:nvSpPr>
          <p:cNvPr id="2" name="TextBox 1">
            <a:extLst>
              <a:ext uri="{FF2B5EF4-FFF2-40B4-BE49-F238E27FC236}">
                <a16:creationId xmlns:a16="http://schemas.microsoft.com/office/drawing/2014/main" id="{5E522329-14E5-B54D-A81B-F6A931FD63F8}"/>
              </a:ext>
            </a:extLst>
          </p:cNvPr>
          <p:cNvSpPr txBox="1"/>
          <p:nvPr/>
        </p:nvSpPr>
        <p:spPr>
          <a:xfrm>
            <a:off x="234778" y="6577500"/>
            <a:ext cx="6746789" cy="280500"/>
          </a:xfrm>
          <a:prstGeom prst="rect">
            <a:avLst/>
          </a:prstGeom>
        </p:spPr>
        <p:txBody>
          <a:bodyPr vert="horz" wrap="none" lIns="0" tIns="0" rIns="0" bIns="0" rtlCol="0" anchor="t" anchorCtr="0">
            <a:noAutofit/>
          </a:bodyPr>
          <a:lstStyle/>
          <a:p>
            <a:r>
              <a:rPr lang="en-US" sz="1400" dirty="0">
                <a:hlinkClick r:id="rId3"/>
              </a:rPr>
              <a:t>https://www.manrs.org/2019/02/routing-security-getting-better-but-no-reason-to-rest/</a:t>
            </a:r>
            <a:endParaRPr lang="en-US" sz="1400" dirty="0">
              <a:latin typeface="+mn-lt"/>
            </a:endParaRPr>
          </a:p>
        </p:txBody>
      </p:sp>
    </p:spTree>
    <p:extLst>
      <p:ext uri="{BB962C8B-B14F-4D97-AF65-F5344CB8AC3E}">
        <p14:creationId xmlns:p14="http://schemas.microsoft.com/office/powerpoint/2010/main" val="37695783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Routing Incidents Cause Real World Problems</a:t>
            </a:r>
          </a:p>
        </p:txBody>
      </p:sp>
      <p:sp>
        <p:nvSpPr>
          <p:cNvPr id="39940" name="Slide Number Placeholder 3"/>
          <p:cNvSpPr>
            <a:spLocks noGrp="1"/>
          </p:cNvSpPr>
          <p:nvPr>
            <p:ph type="sldNum" sz="quarter" idx="15"/>
          </p:nvPr>
        </p:nvSpPr>
        <p:spPr/>
        <p:txBody>
          <a:bodyPr/>
          <a:lstStyle>
            <a:lvl1pPr>
              <a:defRPr>
                <a:solidFill>
                  <a:schemeClr val="tx1"/>
                </a:solidFill>
                <a:latin typeface="Hind Light" charset="0"/>
                <a:ea typeface="ＭＳ Ｐゴシック" charset="-128"/>
              </a:defRPr>
            </a:lvl1pPr>
            <a:lvl2pPr marL="742950" indent="-285750">
              <a:defRPr>
                <a:solidFill>
                  <a:schemeClr val="tx1"/>
                </a:solidFill>
                <a:latin typeface="Hind Light" charset="0"/>
                <a:ea typeface="ＭＳ Ｐゴシック" charset="-128"/>
              </a:defRPr>
            </a:lvl2pPr>
            <a:lvl3pPr marL="1143000" indent="-228600">
              <a:defRPr>
                <a:solidFill>
                  <a:schemeClr val="tx1"/>
                </a:solidFill>
                <a:latin typeface="Hind Light" charset="0"/>
                <a:ea typeface="ＭＳ Ｐゴシック" charset="-128"/>
              </a:defRPr>
            </a:lvl3pPr>
            <a:lvl4pPr marL="1600200" indent="-228600">
              <a:defRPr>
                <a:solidFill>
                  <a:schemeClr val="tx1"/>
                </a:solidFill>
                <a:latin typeface="Hind Light" charset="0"/>
                <a:ea typeface="ＭＳ Ｐゴシック" charset="-128"/>
              </a:defRPr>
            </a:lvl4pPr>
            <a:lvl5pPr marL="2057400" indent="-228600">
              <a:defRPr>
                <a:solidFill>
                  <a:schemeClr val="tx1"/>
                </a:solidFill>
                <a:latin typeface="Hind Light" charset="0"/>
                <a:ea typeface="ＭＳ Ｐゴシック" charset="-128"/>
              </a:defRPr>
            </a:lvl5pPr>
            <a:lvl6pPr marL="2514600" indent="-228600" fontAlgn="base">
              <a:spcBef>
                <a:spcPct val="0"/>
              </a:spcBef>
              <a:spcAft>
                <a:spcPct val="0"/>
              </a:spcAft>
              <a:defRPr>
                <a:solidFill>
                  <a:schemeClr val="tx1"/>
                </a:solidFill>
                <a:latin typeface="Hind Light" charset="0"/>
                <a:ea typeface="ＭＳ Ｐゴシック" charset="-128"/>
              </a:defRPr>
            </a:lvl6pPr>
            <a:lvl7pPr marL="2971800" indent="-228600" fontAlgn="base">
              <a:spcBef>
                <a:spcPct val="0"/>
              </a:spcBef>
              <a:spcAft>
                <a:spcPct val="0"/>
              </a:spcAft>
              <a:defRPr>
                <a:solidFill>
                  <a:schemeClr val="tx1"/>
                </a:solidFill>
                <a:latin typeface="Hind Light" charset="0"/>
                <a:ea typeface="ＭＳ Ｐゴシック" charset="-128"/>
              </a:defRPr>
            </a:lvl7pPr>
            <a:lvl8pPr marL="3429000" indent="-228600" fontAlgn="base">
              <a:spcBef>
                <a:spcPct val="0"/>
              </a:spcBef>
              <a:spcAft>
                <a:spcPct val="0"/>
              </a:spcAft>
              <a:defRPr>
                <a:solidFill>
                  <a:schemeClr val="tx1"/>
                </a:solidFill>
                <a:latin typeface="Hind Light" charset="0"/>
                <a:ea typeface="ＭＳ Ｐゴシック" charset="-128"/>
              </a:defRPr>
            </a:lvl8pPr>
            <a:lvl9pPr marL="3886200" indent="-228600" fontAlgn="base">
              <a:spcBef>
                <a:spcPct val="0"/>
              </a:spcBef>
              <a:spcAft>
                <a:spcPct val="0"/>
              </a:spcAft>
              <a:defRPr>
                <a:solidFill>
                  <a:schemeClr val="tx1"/>
                </a:solidFill>
                <a:latin typeface="Hind Light" charset="0"/>
                <a:ea typeface="ＭＳ Ｐゴシック" charset="-128"/>
              </a:defRPr>
            </a:lvl9pPr>
          </a:lstStyle>
          <a:p>
            <a:fld id="{076043E4-25C5-1147-87B6-275903E00DC9}" type="slidenum">
              <a:rPr lang="en-GB" altLang="en-US" smtClean="0"/>
              <a:pPr/>
              <a:t>5</a:t>
            </a:fld>
            <a:endParaRPr lang="en-GB" altLang="en-US" dirty="0"/>
          </a:p>
        </p:txBody>
      </p:sp>
      <p:sp>
        <p:nvSpPr>
          <p:cNvPr id="25" name="Content Placeholder 24"/>
          <p:cNvSpPr>
            <a:spLocks noGrp="1"/>
          </p:cNvSpPr>
          <p:nvPr>
            <p:ph sz="quarter" idx="16"/>
          </p:nvPr>
        </p:nvSpPr>
        <p:spPr>
          <a:xfrm>
            <a:off x="539999" y="1561539"/>
            <a:ext cx="10074213" cy="3794231"/>
          </a:xfrm>
        </p:spPr>
        <p:txBody>
          <a:bodyPr/>
          <a:lstStyle/>
          <a:p>
            <a:r>
              <a:rPr lang="en-US" dirty="0"/>
              <a:t>Insecure routing is one of the most common paths for malicious threats.</a:t>
            </a:r>
          </a:p>
          <a:p>
            <a:r>
              <a:rPr lang="en-US" dirty="0"/>
              <a:t>Attacks can take anywhere from hours to months to recognize.</a:t>
            </a:r>
          </a:p>
          <a:p>
            <a:r>
              <a:rPr lang="en-US" dirty="0"/>
              <a:t>Inadvertent errors can take entire countries offline, while attackers can steal an individual’s data or hold an organization’s network hostage.  </a:t>
            </a:r>
          </a:p>
          <a:p>
            <a:endParaRPr lang="en-US" dirty="0"/>
          </a:p>
          <a:p>
            <a:endParaRPr lang="en-US" dirty="0"/>
          </a:p>
        </p:txBody>
      </p:sp>
      <p:grpSp>
        <p:nvGrpSpPr>
          <p:cNvPr id="2" name="Group 1">
            <a:extLst>
              <a:ext uri="{FF2B5EF4-FFF2-40B4-BE49-F238E27FC236}">
                <a16:creationId xmlns:a16="http://schemas.microsoft.com/office/drawing/2014/main" id="{C041E014-D70F-9245-A462-D17300361A94}"/>
              </a:ext>
            </a:extLst>
          </p:cNvPr>
          <p:cNvGrpSpPr/>
          <p:nvPr/>
        </p:nvGrpSpPr>
        <p:grpSpPr>
          <a:xfrm>
            <a:off x="2107952" y="3922349"/>
            <a:ext cx="7672152" cy="2702858"/>
            <a:chOff x="2107952" y="3922349"/>
            <a:chExt cx="7672152" cy="2702858"/>
          </a:xfrm>
        </p:grpSpPr>
        <p:grpSp>
          <p:nvGrpSpPr>
            <p:cNvPr id="8" name="Group 7">
              <a:extLst>
                <a:ext uri="{FF2B5EF4-FFF2-40B4-BE49-F238E27FC236}">
                  <a16:creationId xmlns:a16="http://schemas.microsoft.com/office/drawing/2014/main" id="{9D233FBF-75F6-6E4D-B632-5E9344A124E0}"/>
                </a:ext>
              </a:extLst>
            </p:cNvPr>
            <p:cNvGrpSpPr/>
            <p:nvPr/>
          </p:nvGrpSpPr>
          <p:grpSpPr>
            <a:xfrm>
              <a:off x="2107952" y="4079914"/>
              <a:ext cx="7672152" cy="2545293"/>
              <a:chOff x="441978" y="754400"/>
              <a:chExt cx="11482412" cy="5758605"/>
            </a:xfrm>
          </p:grpSpPr>
          <p:pic>
            <p:nvPicPr>
              <p:cNvPr id="9" name="Picture 8" descr="How_Pakistan_knocked_YouTube_offline__and_how_to_make_sure_it_never_happens_again__-_CNET.jpg">
                <a:extLst>
                  <a:ext uri="{FF2B5EF4-FFF2-40B4-BE49-F238E27FC236}">
                    <a16:creationId xmlns:a16="http://schemas.microsoft.com/office/drawing/2014/main" id="{83A03A43-C0D2-274D-A25F-457FD865641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3783" y="1325646"/>
                <a:ext cx="5579928" cy="2139605"/>
              </a:xfrm>
              <a:prstGeom prst="rect">
                <a:avLst/>
              </a:prstGeom>
              <a:ln>
                <a:noFill/>
              </a:ln>
              <a:effectLst>
                <a:outerShdw blurRad="292100" dist="139700" dir="2700000" algn="tl" rotWithShape="0">
                  <a:srgbClr val="333333">
                    <a:alpha val="65000"/>
                  </a:srgbClr>
                </a:outerShdw>
              </a:effectLst>
            </p:spPr>
          </p:pic>
          <p:pic>
            <p:nvPicPr>
              <p:cNvPr id="10" name="Picture 9" descr="Global_Collateral_Damage_of_TMnet_leak_-_Dyn_Research___The_New_Home_Of_Renesys.jpg">
                <a:extLst>
                  <a:ext uri="{FF2B5EF4-FFF2-40B4-BE49-F238E27FC236}">
                    <a16:creationId xmlns:a16="http://schemas.microsoft.com/office/drawing/2014/main" id="{4EF17EC3-11DC-AC43-B8B2-935F484CDD5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51226" y="2338289"/>
                <a:ext cx="2997224" cy="593127"/>
              </a:xfrm>
              <a:prstGeom prst="rect">
                <a:avLst/>
              </a:prstGeom>
              <a:ln>
                <a:noFill/>
              </a:ln>
              <a:effectLst>
                <a:outerShdw blurRad="292100" dist="139700" dir="2700000" algn="tl" rotWithShape="0">
                  <a:srgbClr val="333333">
                    <a:alpha val="65000"/>
                  </a:srgbClr>
                </a:outerShdw>
              </a:effectLst>
            </p:spPr>
          </p:pic>
          <p:pic>
            <p:nvPicPr>
              <p:cNvPr id="11" name="Picture 10" descr="Global_Impacts_of_Recent_Leaks_-_Dyn_Research___The_New_Home_Of_Renesys.jpg">
                <a:extLst>
                  <a:ext uri="{FF2B5EF4-FFF2-40B4-BE49-F238E27FC236}">
                    <a16:creationId xmlns:a16="http://schemas.microsoft.com/office/drawing/2014/main" id="{53C3BA89-3B5F-8640-8226-256836A1ECC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41978" y="3619659"/>
                <a:ext cx="3586753" cy="797703"/>
              </a:xfrm>
              <a:prstGeom prst="rect">
                <a:avLst/>
              </a:prstGeom>
              <a:ln>
                <a:noFill/>
              </a:ln>
              <a:effectLst>
                <a:outerShdw blurRad="292100" dist="139700" dir="2700000" algn="tl" rotWithShape="0">
                  <a:srgbClr val="333333">
                    <a:alpha val="65000"/>
                  </a:srgbClr>
                </a:outerShdw>
              </a:effectLst>
            </p:spPr>
          </p:pic>
          <p:pic>
            <p:nvPicPr>
              <p:cNvPr id="12" name="Picture 11" descr="The_Vast_World_of_Fraudulent_Routing_-_Dyn_Research___The_New_Home_Of_Renesys.jpg">
                <a:extLst>
                  <a:ext uri="{FF2B5EF4-FFF2-40B4-BE49-F238E27FC236}">
                    <a16:creationId xmlns:a16="http://schemas.microsoft.com/office/drawing/2014/main" id="{11DAEE4B-817E-9344-9A87-B8142FC0B1C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302317" y="5285279"/>
                <a:ext cx="3514084" cy="718203"/>
              </a:xfrm>
              <a:prstGeom prst="rect">
                <a:avLst/>
              </a:prstGeom>
              <a:ln>
                <a:noFill/>
              </a:ln>
              <a:effectLst>
                <a:outerShdw blurRad="292100" dist="139700" dir="2700000" algn="tl" rotWithShape="0">
                  <a:srgbClr val="333333">
                    <a:alpha val="65000"/>
                  </a:srgbClr>
                </a:outerShdw>
              </a:effectLst>
            </p:spPr>
          </p:pic>
          <p:pic>
            <p:nvPicPr>
              <p:cNvPr id="13" name="Picture 12" descr="BGP_hijack_incident_by_Syrian_Telecommunications_Establishment.jpg">
                <a:extLst>
                  <a:ext uri="{FF2B5EF4-FFF2-40B4-BE49-F238E27FC236}">
                    <a16:creationId xmlns:a16="http://schemas.microsoft.com/office/drawing/2014/main" id="{6757B8D2-5FDB-F14C-ACC6-197A2DC048F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21192046">
                <a:off x="453976" y="4766454"/>
                <a:ext cx="3644266" cy="419162"/>
              </a:xfrm>
              <a:prstGeom prst="rect">
                <a:avLst/>
              </a:prstGeom>
              <a:ln>
                <a:noFill/>
              </a:ln>
              <a:effectLst>
                <a:outerShdw blurRad="292100" dist="139700" dir="2700000" algn="tl" rotWithShape="0">
                  <a:srgbClr val="333333">
                    <a:alpha val="65000"/>
                  </a:srgbClr>
                </a:outerShdw>
              </a:effectLst>
            </p:spPr>
          </p:pic>
          <p:pic>
            <p:nvPicPr>
              <p:cNvPr id="14" name="Picture 13" descr="Massive_route_leak_cause_Internet_slowdown.jpg">
                <a:extLst>
                  <a:ext uri="{FF2B5EF4-FFF2-40B4-BE49-F238E27FC236}">
                    <a16:creationId xmlns:a16="http://schemas.microsoft.com/office/drawing/2014/main" id="{F6EA54F1-E6D1-E044-90C2-E3DFA20F705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381511">
                <a:off x="6118155" y="2173355"/>
                <a:ext cx="2622509" cy="444187"/>
              </a:xfrm>
              <a:prstGeom prst="rect">
                <a:avLst/>
              </a:prstGeom>
              <a:ln>
                <a:noFill/>
              </a:ln>
              <a:effectLst>
                <a:outerShdw blurRad="292100" dist="139700" dir="2700000" algn="tl" rotWithShape="0">
                  <a:srgbClr val="333333">
                    <a:alpha val="65000"/>
                  </a:srgbClr>
                </a:outerShdw>
              </a:effectLst>
            </p:spPr>
          </p:pic>
          <p:pic>
            <p:nvPicPr>
              <p:cNvPr id="15" name="Picture 14" descr="UK_traffic_diverted_through_Ukraine_-_Dyn_Research___The_New_Home_Of_Renesys.jpg">
                <a:extLst>
                  <a:ext uri="{FF2B5EF4-FFF2-40B4-BE49-F238E27FC236}">
                    <a16:creationId xmlns:a16="http://schemas.microsoft.com/office/drawing/2014/main" id="{89AEF146-AD6D-FD44-A643-0CCBE86CA13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474508">
                <a:off x="8240071" y="1639525"/>
                <a:ext cx="3684319" cy="741500"/>
              </a:xfrm>
              <a:prstGeom prst="rect">
                <a:avLst/>
              </a:prstGeom>
              <a:ln>
                <a:noFill/>
              </a:ln>
              <a:effectLst>
                <a:outerShdw blurRad="292100" dist="139700" dir="2700000" algn="tl" rotWithShape="0">
                  <a:srgbClr val="333333">
                    <a:alpha val="65000"/>
                  </a:srgbClr>
                </a:outerShdw>
              </a:effectLst>
            </p:spPr>
          </p:pic>
          <p:pic>
            <p:nvPicPr>
              <p:cNvPr id="16" name="Picture 15" descr="Routing_Leak_briefly_takes_down_Google_-_Dyn_Research___The_New_Home_Of_Renesys.jpg">
                <a:extLst>
                  <a:ext uri="{FF2B5EF4-FFF2-40B4-BE49-F238E27FC236}">
                    <a16:creationId xmlns:a16="http://schemas.microsoft.com/office/drawing/2014/main" id="{9F28C06E-6EC1-404A-9575-F01F8BBD102C}"/>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21335212">
                <a:off x="7787465" y="754400"/>
                <a:ext cx="3843763" cy="954977"/>
              </a:xfrm>
              <a:prstGeom prst="rect">
                <a:avLst/>
              </a:prstGeom>
              <a:ln>
                <a:noFill/>
              </a:ln>
              <a:effectLst>
                <a:outerShdw blurRad="292100" dist="139700" dir="2700000" algn="tl" rotWithShape="0">
                  <a:srgbClr val="333333">
                    <a:alpha val="65000"/>
                  </a:srgbClr>
                </a:outerShdw>
              </a:effectLst>
            </p:spPr>
          </p:pic>
          <p:pic>
            <p:nvPicPr>
              <p:cNvPr id="17" name="Picture 16" descr="On-going_BGP_Hijack_Targets_Palestinian_ISP_-_Dyn_Research___The_New_Home_Of_Renesys.jpg">
                <a:extLst>
                  <a:ext uri="{FF2B5EF4-FFF2-40B4-BE49-F238E27FC236}">
                    <a16:creationId xmlns:a16="http://schemas.microsoft.com/office/drawing/2014/main" id="{109AA033-B492-824A-A5C1-F97111DD13F8}"/>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898734">
                <a:off x="7149338" y="4078012"/>
                <a:ext cx="2854597" cy="779466"/>
              </a:xfrm>
              <a:prstGeom prst="rect">
                <a:avLst/>
              </a:prstGeom>
              <a:ln>
                <a:noFill/>
              </a:ln>
              <a:effectLst>
                <a:outerShdw blurRad="292100" dist="139700" dir="2700000" algn="tl" rotWithShape="0">
                  <a:srgbClr val="333333">
                    <a:alpha val="65000"/>
                  </a:srgbClr>
                </a:outerShdw>
              </a:effectLst>
            </p:spPr>
          </p:pic>
          <p:pic>
            <p:nvPicPr>
              <p:cNvPr id="18" name="Picture 17" descr="BGP_Optimizer_Causes_Thousands_Of_Fake_Routes___BGPmon.jpg">
                <a:extLst>
                  <a:ext uri="{FF2B5EF4-FFF2-40B4-BE49-F238E27FC236}">
                    <a16:creationId xmlns:a16="http://schemas.microsoft.com/office/drawing/2014/main" id="{FB0560AB-1C91-FE40-B8ED-1365F79BA0E8}"/>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106439" y="3176359"/>
                <a:ext cx="2764420" cy="462956"/>
              </a:xfrm>
              <a:prstGeom prst="rect">
                <a:avLst/>
              </a:prstGeom>
              <a:ln>
                <a:noFill/>
              </a:ln>
              <a:effectLst>
                <a:outerShdw blurRad="292100" dist="139700" dir="2700000" algn="tl" rotWithShape="0">
                  <a:srgbClr val="333333">
                    <a:alpha val="65000"/>
                  </a:srgbClr>
                </a:outerShdw>
              </a:effectLst>
            </p:spPr>
          </p:pic>
          <p:pic>
            <p:nvPicPr>
              <p:cNvPr id="19" name="Picture 18" descr="Large_scale_BGP_hijack_out_of_India___BGPmon.jpg">
                <a:extLst>
                  <a:ext uri="{FF2B5EF4-FFF2-40B4-BE49-F238E27FC236}">
                    <a16:creationId xmlns:a16="http://schemas.microsoft.com/office/drawing/2014/main" id="{0175F436-181D-AD49-AEED-90451F598DCE}"/>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3451581" y="6031281"/>
                <a:ext cx="2225159" cy="481724"/>
              </a:xfrm>
              <a:prstGeom prst="rect">
                <a:avLst/>
              </a:prstGeom>
              <a:ln>
                <a:noFill/>
              </a:ln>
              <a:effectLst>
                <a:outerShdw blurRad="292100" dist="139700" dir="2700000" algn="tl" rotWithShape="0">
                  <a:srgbClr val="333333">
                    <a:alpha val="65000"/>
                  </a:srgbClr>
                </a:outerShdw>
              </a:effectLst>
            </p:spPr>
          </p:pic>
          <p:pic>
            <p:nvPicPr>
              <p:cNvPr id="20" name="Picture 19" descr="DDoS_Attacks_Storm_Linode_Servers_Worldwide.jpg">
                <a:extLst>
                  <a:ext uri="{FF2B5EF4-FFF2-40B4-BE49-F238E27FC236}">
                    <a16:creationId xmlns:a16="http://schemas.microsoft.com/office/drawing/2014/main" id="{582D01D8-CCEF-D145-AADF-BA27A418A298}"/>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7004854" y="2875269"/>
                <a:ext cx="4359496" cy="1151133"/>
              </a:xfrm>
              <a:prstGeom prst="rect">
                <a:avLst/>
              </a:prstGeom>
              <a:ln>
                <a:noFill/>
              </a:ln>
              <a:effectLst>
                <a:outerShdw blurRad="292100" dist="139700" dir="2700000" algn="tl" rotWithShape="0">
                  <a:srgbClr val="333333">
                    <a:alpha val="65000"/>
                  </a:srgbClr>
                </a:outerShdw>
              </a:effectLst>
            </p:spPr>
          </p:pic>
          <p:pic>
            <p:nvPicPr>
              <p:cNvPr id="21" name="Picture 20" descr="DDoS_attack_on_BBC_may_have_been_biggest_in_history___CSO_Online.jpg">
                <a:extLst>
                  <a:ext uri="{FF2B5EF4-FFF2-40B4-BE49-F238E27FC236}">
                    <a16:creationId xmlns:a16="http://schemas.microsoft.com/office/drawing/2014/main" id="{25740B53-05F7-3D42-8858-1AFC9BE110CD}"/>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5733442" y="4781992"/>
                <a:ext cx="5466400" cy="1626600"/>
              </a:xfrm>
              <a:prstGeom prst="rect">
                <a:avLst/>
              </a:prstGeom>
              <a:ln>
                <a:noFill/>
              </a:ln>
              <a:effectLst>
                <a:outerShdw blurRad="292100" dist="139700" dir="2700000" algn="tl" rotWithShape="0">
                  <a:srgbClr val="333333">
                    <a:alpha val="65000"/>
                  </a:srgbClr>
                </a:outerShdw>
              </a:effectLst>
            </p:spPr>
          </p:pic>
        </p:grpSp>
        <p:pic>
          <p:nvPicPr>
            <p:cNvPr id="23" name="Picture 22">
              <a:extLst>
                <a:ext uri="{FF2B5EF4-FFF2-40B4-BE49-F238E27FC236}">
                  <a16:creationId xmlns:a16="http://schemas.microsoft.com/office/drawing/2014/main" id="{DA74673C-AEC8-A94D-B698-E0AA31B439AF}"/>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rot="826140">
              <a:off x="3601870" y="5058968"/>
              <a:ext cx="3491970" cy="900419"/>
            </a:xfrm>
            <a:prstGeom prst="rect">
              <a:avLst/>
            </a:prstGeom>
          </p:spPr>
        </p:pic>
        <p:pic>
          <p:nvPicPr>
            <p:cNvPr id="24" name="Picture 23">
              <a:extLst>
                <a:ext uri="{FF2B5EF4-FFF2-40B4-BE49-F238E27FC236}">
                  <a16:creationId xmlns:a16="http://schemas.microsoft.com/office/drawing/2014/main" id="{3BC10D67-D3B6-C645-8415-A9CDD3F14C53}"/>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2872971" y="3922349"/>
              <a:ext cx="4277849" cy="397767"/>
            </a:xfrm>
            <a:prstGeom prst="rect">
              <a:avLst/>
            </a:prstGeom>
          </p:spPr>
        </p:pic>
      </p:grpSp>
    </p:spTree>
    <p:extLst>
      <p:ext uri="{BB962C8B-B14F-4D97-AF65-F5344CB8AC3E}">
        <p14:creationId xmlns:p14="http://schemas.microsoft.com/office/powerpoint/2010/main" val="32351664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sz="quarter" idx="12"/>
          </p:nvPr>
        </p:nvSpPr>
        <p:spPr/>
        <p:txBody>
          <a:bodyPr/>
          <a:lstStyle/>
          <a:p>
            <a:r>
              <a:rPr lang="en-US" dirty="0"/>
              <a:t>What are Routing Incidents?</a:t>
            </a:r>
          </a:p>
        </p:txBody>
      </p:sp>
      <p:sp>
        <p:nvSpPr>
          <p:cNvPr id="15" name="Text Placeholder 14">
            <a:extLst>
              <a:ext uri="{FF2B5EF4-FFF2-40B4-BE49-F238E27FC236}">
                <a16:creationId xmlns:a16="http://schemas.microsoft.com/office/drawing/2014/main" id="{D911AA20-267D-9741-9F10-6A267396FC94}"/>
              </a:ext>
            </a:extLst>
          </p:cNvPr>
          <p:cNvSpPr>
            <a:spLocks noGrp="1"/>
          </p:cNvSpPr>
          <p:nvPr>
            <p:ph type="body" sz="quarter" idx="13"/>
          </p:nvPr>
        </p:nvSpPr>
        <p:spPr/>
        <p:txBody>
          <a:bodyPr/>
          <a:lstStyle/>
          <a:p>
            <a:r>
              <a:rPr lang="en-US"/>
              <a:t>A Routing Security Overview</a:t>
            </a:r>
            <a:endParaRPr lang="en-US" dirty="0"/>
          </a:p>
        </p:txBody>
      </p:sp>
      <p:sp>
        <p:nvSpPr>
          <p:cNvPr id="33796" name="Slide Number Placeholder 5"/>
          <p:cNvSpPr>
            <a:spLocks noGrp="1"/>
          </p:cNvSpPr>
          <p:nvPr>
            <p:ph type="sldNum" sz="quarter" idx="11"/>
          </p:nvPr>
        </p:nvSpPr>
        <p:spPr/>
        <p:txBody>
          <a:bodyPr/>
          <a:lstStyle>
            <a:lvl1pPr>
              <a:defRPr>
                <a:solidFill>
                  <a:schemeClr val="tx1"/>
                </a:solidFill>
                <a:latin typeface="Hind Light" charset="0"/>
                <a:ea typeface="ＭＳ Ｐゴシック" charset="-128"/>
              </a:defRPr>
            </a:lvl1pPr>
            <a:lvl2pPr marL="742950" indent="-285750">
              <a:defRPr>
                <a:solidFill>
                  <a:schemeClr val="tx1"/>
                </a:solidFill>
                <a:latin typeface="Hind Light" charset="0"/>
                <a:ea typeface="ＭＳ Ｐゴシック" charset="-128"/>
              </a:defRPr>
            </a:lvl2pPr>
            <a:lvl3pPr marL="1143000" indent="-228600">
              <a:defRPr>
                <a:solidFill>
                  <a:schemeClr val="tx1"/>
                </a:solidFill>
                <a:latin typeface="Hind Light" charset="0"/>
                <a:ea typeface="ＭＳ Ｐゴシック" charset="-128"/>
              </a:defRPr>
            </a:lvl3pPr>
            <a:lvl4pPr marL="1600200" indent="-228600">
              <a:defRPr>
                <a:solidFill>
                  <a:schemeClr val="tx1"/>
                </a:solidFill>
                <a:latin typeface="Hind Light" charset="0"/>
                <a:ea typeface="ＭＳ Ｐゴシック" charset="-128"/>
              </a:defRPr>
            </a:lvl4pPr>
            <a:lvl5pPr marL="2057400" indent="-228600">
              <a:defRPr>
                <a:solidFill>
                  <a:schemeClr val="tx1"/>
                </a:solidFill>
                <a:latin typeface="Hind Light" charset="0"/>
                <a:ea typeface="ＭＳ Ｐゴシック" charset="-128"/>
              </a:defRPr>
            </a:lvl5pPr>
            <a:lvl6pPr marL="2514600" indent="-228600" fontAlgn="base">
              <a:spcBef>
                <a:spcPct val="0"/>
              </a:spcBef>
              <a:spcAft>
                <a:spcPct val="0"/>
              </a:spcAft>
              <a:defRPr>
                <a:solidFill>
                  <a:schemeClr val="tx1"/>
                </a:solidFill>
                <a:latin typeface="Hind Light" charset="0"/>
                <a:ea typeface="ＭＳ Ｐゴシック" charset="-128"/>
              </a:defRPr>
            </a:lvl6pPr>
            <a:lvl7pPr marL="2971800" indent="-228600" fontAlgn="base">
              <a:spcBef>
                <a:spcPct val="0"/>
              </a:spcBef>
              <a:spcAft>
                <a:spcPct val="0"/>
              </a:spcAft>
              <a:defRPr>
                <a:solidFill>
                  <a:schemeClr val="tx1"/>
                </a:solidFill>
                <a:latin typeface="Hind Light" charset="0"/>
                <a:ea typeface="ＭＳ Ｐゴシック" charset="-128"/>
              </a:defRPr>
            </a:lvl7pPr>
            <a:lvl8pPr marL="3429000" indent="-228600" fontAlgn="base">
              <a:spcBef>
                <a:spcPct val="0"/>
              </a:spcBef>
              <a:spcAft>
                <a:spcPct val="0"/>
              </a:spcAft>
              <a:defRPr>
                <a:solidFill>
                  <a:schemeClr val="tx1"/>
                </a:solidFill>
                <a:latin typeface="Hind Light" charset="0"/>
                <a:ea typeface="ＭＳ Ｐゴシック" charset="-128"/>
              </a:defRPr>
            </a:lvl8pPr>
            <a:lvl9pPr marL="3886200" indent="-228600" fontAlgn="base">
              <a:spcBef>
                <a:spcPct val="0"/>
              </a:spcBef>
              <a:spcAft>
                <a:spcPct val="0"/>
              </a:spcAft>
              <a:defRPr>
                <a:solidFill>
                  <a:schemeClr val="tx1"/>
                </a:solidFill>
                <a:latin typeface="Hind Light" charset="0"/>
                <a:ea typeface="ＭＳ Ｐゴシック" charset="-128"/>
              </a:defRPr>
            </a:lvl9pPr>
          </a:lstStyle>
          <a:p>
            <a:fld id="{797DCA1E-7B6B-C042-B29C-7C66D2614AAE}" type="slidenum">
              <a:rPr lang="uk-UA" altLang="en-US" smtClean="0">
                <a:solidFill>
                  <a:schemeClr val="bg1"/>
                </a:solidFill>
              </a:rPr>
              <a:pPr/>
              <a:t>6</a:t>
            </a:fld>
            <a:endParaRPr lang="uk-UA" altLang="en-US" dirty="0">
              <a:solidFill>
                <a:schemeClr val="bg1"/>
              </a:solidFill>
            </a:endParaRPr>
          </a:p>
        </p:txBody>
      </p:sp>
      <p:sp>
        <p:nvSpPr>
          <p:cNvPr id="6" name="TextBox 5">
            <a:extLst>
              <a:ext uri="{FF2B5EF4-FFF2-40B4-BE49-F238E27FC236}">
                <a16:creationId xmlns:a16="http://schemas.microsoft.com/office/drawing/2014/main" id="{E996BBEC-F14A-6C4F-BBD9-483F025A2E29}"/>
              </a:ext>
            </a:extLst>
          </p:cNvPr>
          <p:cNvSpPr txBox="1"/>
          <p:nvPr/>
        </p:nvSpPr>
        <p:spPr>
          <a:xfrm>
            <a:off x="5163671" y="2832847"/>
            <a:ext cx="0" cy="0"/>
          </a:xfrm>
          <a:prstGeom prst="rect">
            <a:avLst/>
          </a:prstGeom>
        </p:spPr>
        <p:txBody>
          <a:bodyPr vert="horz" wrap="none" lIns="0" tIns="0" rIns="0" bIns="0" rtlCol="0" anchor="t" anchorCtr="0">
            <a:noAutofit/>
          </a:bodyPr>
          <a:lstStyle/>
          <a:p>
            <a:pPr algn="l"/>
            <a:endParaRPr lang="en-GB" dirty="0">
              <a:latin typeface="+mn-lt"/>
            </a:endParaRPr>
          </a:p>
        </p:txBody>
      </p:sp>
    </p:spTree>
    <p:extLst>
      <p:ext uri="{BB962C8B-B14F-4D97-AF65-F5344CB8AC3E}">
        <p14:creationId xmlns:p14="http://schemas.microsoft.com/office/powerpoint/2010/main" val="192954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Threats: What’s Happening?</a:t>
            </a:r>
          </a:p>
        </p:txBody>
      </p:sp>
      <p:sp>
        <p:nvSpPr>
          <p:cNvPr id="3" name="Slide Number Placeholder 2"/>
          <p:cNvSpPr>
            <a:spLocks noGrp="1"/>
          </p:cNvSpPr>
          <p:nvPr>
            <p:ph type="sldNum" sz="quarter" idx="11"/>
          </p:nvPr>
        </p:nvSpPr>
        <p:spPr/>
        <p:txBody>
          <a:bodyPr/>
          <a:lstStyle/>
          <a:p>
            <a:fld id="{F49E1E4A-834C-074E-9FF0-961A1F8067B6}" type="slidenum">
              <a:rPr lang="en-GB" altLang="en-US" noProof="0" smtClean="0"/>
              <a:pPr/>
              <a:t>7</a:t>
            </a:fld>
            <a:endParaRPr lang="en-GB" altLang="en-US" noProof="0" dirty="0"/>
          </a:p>
        </p:txBody>
      </p:sp>
      <p:sp>
        <p:nvSpPr>
          <p:cNvPr id="5" name="Content Placeholder 4"/>
          <p:cNvSpPr>
            <a:spLocks noGrp="1"/>
          </p:cNvSpPr>
          <p:nvPr>
            <p:ph sz="quarter" idx="4294967295"/>
          </p:nvPr>
        </p:nvSpPr>
        <p:spPr>
          <a:xfrm>
            <a:off x="1069975" y="1562100"/>
            <a:ext cx="11122025" cy="3794125"/>
          </a:xfrm>
        </p:spPr>
        <p:txBody>
          <a:bodyPr>
            <a:normAutofit/>
          </a:bodyPr>
          <a:lstStyle/>
          <a:p>
            <a:pPr marL="457200" lvl="1">
              <a:lnSpc>
                <a:spcPct val="120000"/>
              </a:lnSpc>
            </a:pPr>
            <a:endParaRPr lang="en-US" dirty="0"/>
          </a:p>
          <a:p>
            <a:pPr marL="725488" lvl="1" indent="-268288">
              <a:lnSpc>
                <a:spcPct val="120000"/>
              </a:lnSpc>
              <a:buFont typeface="Arial" charset="0"/>
              <a:buChar char="•"/>
            </a:pPr>
            <a:endParaRPr lang="en-US" dirty="0"/>
          </a:p>
          <a:p>
            <a:endParaRPr lang="en-US" dirty="0"/>
          </a:p>
        </p:txBody>
      </p:sp>
      <p:graphicFrame>
        <p:nvGraphicFramePr>
          <p:cNvPr id="2" name="Table 1">
            <a:extLst>
              <a:ext uri="{FF2B5EF4-FFF2-40B4-BE49-F238E27FC236}">
                <a16:creationId xmlns:a16="http://schemas.microsoft.com/office/drawing/2014/main" id="{CF81D014-8312-FD42-9B3E-BE6D924E7CFB}"/>
              </a:ext>
            </a:extLst>
          </p:cNvPr>
          <p:cNvGraphicFramePr>
            <a:graphicFrameLocks noGrp="1"/>
          </p:cNvGraphicFramePr>
          <p:nvPr>
            <p:extLst>
              <p:ext uri="{D42A27DB-BD31-4B8C-83A1-F6EECF244321}">
                <p14:modId xmlns:p14="http://schemas.microsoft.com/office/powerpoint/2010/main" val="3244536538"/>
              </p:ext>
            </p:extLst>
          </p:nvPr>
        </p:nvGraphicFramePr>
        <p:xfrm>
          <a:off x="385763" y="1307782"/>
          <a:ext cx="11515724" cy="5207317"/>
        </p:xfrm>
        <a:graphic>
          <a:graphicData uri="http://schemas.openxmlformats.org/drawingml/2006/table">
            <a:tbl>
              <a:tblPr firstRow="1" bandRow="1">
                <a:tableStyleId>{5C22544A-7EE6-4342-B048-85BDC9FD1C3A}</a:tableStyleId>
              </a:tblPr>
              <a:tblGrid>
                <a:gridCol w="1580874">
                  <a:extLst>
                    <a:ext uri="{9D8B030D-6E8A-4147-A177-3AD203B41FA5}">
                      <a16:colId xmlns:a16="http://schemas.microsoft.com/office/drawing/2014/main" val="251979578"/>
                    </a:ext>
                  </a:extLst>
                </a:gridCol>
                <a:gridCol w="4322024">
                  <a:extLst>
                    <a:ext uri="{9D8B030D-6E8A-4147-A177-3AD203B41FA5}">
                      <a16:colId xmlns:a16="http://schemas.microsoft.com/office/drawing/2014/main" val="2695415946"/>
                    </a:ext>
                  </a:extLst>
                </a:gridCol>
                <a:gridCol w="3480824">
                  <a:extLst>
                    <a:ext uri="{9D8B030D-6E8A-4147-A177-3AD203B41FA5}">
                      <a16:colId xmlns:a16="http://schemas.microsoft.com/office/drawing/2014/main" val="3491660064"/>
                    </a:ext>
                  </a:extLst>
                </a:gridCol>
                <a:gridCol w="2132002">
                  <a:extLst>
                    <a:ext uri="{9D8B030D-6E8A-4147-A177-3AD203B41FA5}">
                      <a16:colId xmlns:a16="http://schemas.microsoft.com/office/drawing/2014/main" val="4254707045"/>
                    </a:ext>
                  </a:extLst>
                </a:gridCol>
              </a:tblGrid>
              <a:tr h="458545">
                <a:tc>
                  <a:txBody>
                    <a:bodyPr/>
                    <a:lstStyle/>
                    <a:p>
                      <a:r>
                        <a:rPr lang="en-US" dirty="0"/>
                        <a:t>Event</a:t>
                      </a:r>
                    </a:p>
                  </a:txBody>
                  <a:tcPr/>
                </a:tc>
                <a:tc>
                  <a:txBody>
                    <a:bodyPr/>
                    <a:lstStyle/>
                    <a:p>
                      <a:r>
                        <a:rPr lang="en-US" dirty="0"/>
                        <a:t>Explanation</a:t>
                      </a:r>
                    </a:p>
                  </a:txBody>
                  <a:tcPr/>
                </a:tc>
                <a:tc>
                  <a:txBody>
                    <a:bodyPr/>
                    <a:lstStyle/>
                    <a:p>
                      <a:r>
                        <a:rPr lang="en-US" dirty="0"/>
                        <a:t>Repercussions</a:t>
                      </a:r>
                    </a:p>
                  </a:txBody>
                  <a:tcPr/>
                </a:tc>
                <a:tc>
                  <a:txBody>
                    <a:bodyPr/>
                    <a:lstStyle/>
                    <a:p>
                      <a:r>
                        <a:rPr lang="en-US" dirty="0"/>
                        <a:t>Solution</a:t>
                      </a:r>
                    </a:p>
                  </a:txBody>
                  <a:tcPr/>
                </a:tc>
                <a:extLst>
                  <a:ext uri="{0D108BD9-81ED-4DB2-BD59-A6C34878D82A}">
                    <a16:rowId xmlns:a16="http://schemas.microsoft.com/office/drawing/2014/main" val="2369161824"/>
                  </a:ext>
                </a:extLst>
              </a:tr>
              <a:tr h="14698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Prefix/Route Hijacking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network operator or attacker impersonates another network operator, pretending that a server or network is their client.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Packets are forwarded to the wrong place; this can cause Denial of Service (DoS) attacks or traffic interception.</a:t>
                      </a:r>
                    </a:p>
                  </a:txBody>
                  <a:tcPr/>
                </a:tc>
                <a:tc>
                  <a:txBody>
                    <a:bodyPr/>
                    <a:lstStyle/>
                    <a:p>
                      <a:r>
                        <a:rPr lang="en-US" dirty="0"/>
                        <a:t>Stronger filtering policies </a:t>
                      </a:r>
                    </a:p>
                  </a:txBody>
                  <a:tcPr/>
                </a:tc>
                <a:extLst>
                  <a:ext uri="{0D108BD9-81ED-4DB2-BD59-A6C34878D82A}">
                    <a16:rowId xmlns:a16="http://schemas.microsoft.com/office/drawing/2014/main" val="2476391560"/>
                  </a:ext>
                </a:extLst>
              </a:tr>
              <a:tr h="18090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Route Leak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network operator with multiple upstream providers announces (often due to accidental misconfiguration) to one upstream provider that is has a route to a destination through the other upstream provider.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Can be used for traffic inspection and reconnaissance.</a:t>
                      </a:r>
                    </a:p>
                    <a:p>
                      <a:endParaRPr lang="en-US" dirty="0"/>
                    </a:p>
                  </a:txBody>
                  <a:tcPr/>
                </a:tc>
                <a:tc>
                  <a:txBody>
                    <a:bodyPr/>
                    <a:lstStyle/>
                    <a:p>
                      <a:r>
                        <a:rPr lang="en-US" sz="1800" spc="20" dirty="0">
                          <a:latin typeface="+mn-lt"/>
                          <a:ea typeface="Hind Medium" charset="0"/>
                          <a:cs typeface="Hind Medium" charset="0"/>
                        </a:rPr>
                        <a:t>Stronger filtering policies </a:t>
                      </a:r>
                      <a:endParaRPr lang="en-US" dirty="0"/>
                    </a:p>
                  </a:txBody>
                  <a:tcPr/>
                </a:tc>
                <a:extLst>
                  <a:ext uri="{0D108BD9-81ED-4DB2-BD59-A6C34878D82A}">
                    <a16:rowId xmlns:a16="http://schemas.microsoft.com/office/drawing/2014/main" val="450620772"/>
                  </a:ext>
                </a:extLst>
              </a:tr>
              <a:tr h="14698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IP Address Spoofing</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Someone creates IP packets with a false source IP address to hide the identity of the sender or to impersonate another computing system.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root cause of reflection DDoS attacks.</a:t>
                      </a:r>
                    </a:p>
                    <a:p>
                      <a:endParaRPr lang="en-US" dirty="0"/>
                    </a:p>
                  </a:txBody>
                  <a:tcPr/>
                </a:tc>
                <a:tc>
                  <a:txBody>
                    <a:bodyPr/>
                    <a:lstStyle/>
                    <a:p>
                      <a:r>
                        <a:rPr lang="en-US" dirty="0"/>
                        <a:t>Source address validation</a:t>
                      </a:r>
                    </a:p>
                  </a:txBody>
                  <a:tcPr/>
                </a:tc>
                <a:extLst>
                  <a:ext uri="{0D108BD9-81ED-4DB2-BD59-A6C34878D82A}">
                    <a16:rowId xmlns:a16="http://schemas.microsoft.com/office/drawing/2014/main" val="2866353416"/>
                  </a:ext>
                </a:extLst>
              </a:tr>
            </a:tbl>
          </a:graphicData>
        </a:graphic>
      </p:graphicFrame>
    </p:spTree>
    <p:extLst>
      <p:ext uri="{BB962C8B-B14F-4D97-AF65-F5344CB8AC3E}">
        <p14:creationId xmlns:p14="http://schemas.microsoft.com/office/powerpoint/2010/main" val="12386719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Tools to Help</a:t>
            </a:r>
            <a:endParaRPr lang="en-US" dirty="0"/>
          </a:p>
        </p:txBody>
      </p:sp>
      <p:sp>
        <p:nvSpPr>
          <p:cNvPr id="5" name="Slide Number Placeholder 4"/>
          <p:cNvSpPr>
            <a:spLocks noGrp="1"/>
          </p:cNvSpPr>
          <p:nvPr>
            <p:ph type="sldNum" sz="quarter" idx="21"/>
          </p:nvPr>
        </p:nvSpPr>
        <p:spPr/>
        <p:txBody>
          <a:bodyPr/>
          <a:lstStyle/>
          <a:p>
            <a:fld id="{C4D62B78-4118-4F90-ADB6-C738423865C4}" type="slidenum">
              <a:rPr lang="en-US" smtClean="0"/>
              <a:pPr/>
              <a:t>8</a:t>
            </a:fld>
            <a:endParaRPr lang="en-US"/>
          </a:p>
        </p:txBody>
      </p:sp>
      <p:sp>
        <p:nvSpPr>
          <p:cNvPr id="3" name="Content Placeholder 2"/>
          <p:cNvSpPr>
            <a:spLocks noGrp="1"/>
          </p:cNvSpPr>
          <p:nvPr>
            <p:ph sz="quarter" idx="16"/>
          </p:nvPr>
        </p:nvSpPr>
        <p:spPr>
          <a:xfrm>
            <a:off x="540000" y="1561539"/>
            <a:ext cx="5136900" cy="4408955"/>
          </a:xfrm>
        </p:spPr>
        <p:txBody>
          <a:bodyPr/>
          <a:lstStyle/>
          <a:p>
            <a:pPr lvl="1"/>
            <a:r>
              <a:rPr lang="en-US" dirty="0"/>
              <a:t>Prefix and AS-PATH filtering</a:t>
            </a:r>
          </a:p>
          <a:p>
            <a:pPr marL="342900" lvl="1" indent="-342900">
              <a:buFont typeface="Arial" panose="020B0604020202020204" pitchFamily="34" charset="0"/>
              <a:buChar char="•"/>
            </a:pPr>
            <a:r>
              <a:rPr lang="en-US" dirty="0"/>
              <a:t>RPKI validator, IRR toolset, IRRPT, BGPQ3</a:t>
            </a:r>
          </a:p>
          <a:p>
            <a:pPr marL="342900" lvl="1" indent="-342900">
              <a:buFont typeface="Arial" panose="020B0604020202020204" pitchFamily="34" charset="0"/>
              <a:buChar char="•"/>
            </a:pPr>
            <a:r>
              <a:rPr lang="en-US" dirty="0"/>
              <a:t>BGPSEC</a:t>
            </a:r>
          </a:p>
          <a:p>
            <a:br>
              <a:rPr lang="en-US" dirty="0"/>
            </a:br>
            <a:r>
              <a:rPr lang="en-US" dirty="0"/>
              <a:t>But</a:t>
            </a:r>
            <a:r>
              <a:rPr lang="mr-IN" dirty="0"/>
              <a:t>…</a:t>
            </a:r>
            <a:endParaRPr lang="en-US" dirty="0"/>
          </a:p>
          <a:p>
            <a:pPr marL="342900" lvl="1" indent="-342900">
              <a:buFont typeface="Arial" panose="020B0604020202020204" pitchFamily="34" charset="0"/>
              <a:buChar char="•"/>
            </a:pPr>
            <a:r>
              <a:rPr lang="en-US" dirty="0"/>
              <a:t>Not enough deployment </a:t>
            </a:r>
          </a:p>
          <a:p>
            <a:pPr marL="342900" lvl="1" indent="-342900">
              <a:buFont typeface="Arial" panose="020B0604020202020204" pitchFamily="34" charset="0"/>
              <a:buChar char="•"/>
            </a:pPr>
            <a:r>
              <a:rPr lang="en-US" dirty="0"/>
              <a:t>Lack of reliable data</a:t>
            </a:r>
          </a:p>
          <a:p>
            <a:pPr lvl="1"/>
            <a:endParaRPr lang="en-US" dirty="0"/>
          </a:p>
          <a:p>
            <a:pPr marL="0" lvl="1" indent="0">
              <a:buNone/>
            </a:pPr>
            <a:r>
              <a:rPr lang="en-US" sz="2400" dirty="0">
                <a:solidFill>
                  <a:schemeClr val="tx2"/>
                </a:solidFill>
              </a:rPr>
              <a:t>We need concerted action to improve routing security.</a:t>
            </a:r>
          </a:p>
        </p:txBody>
      </p:sp>
      <p:pic>
        <p:nvPicPr>
          <p:cNvPr id="8" name="Picture Placeholder 7">
            <a:extLst>
              <a:ext uri="{FF2B5EF4-FFF2-40B4-BE49-F238E27FC236}">
                <a16:creationId xmlns:a16="http://schemas.microsoft.com/office/drawing/2014/main" id="{3DDAF6F5-7EF5-1446-A6DA-3ABE5923DA30}"/>
              </a:ext>
            </a:extLst>
          </p:cNvPr>
          <p:cNvPicPr>
            <a:picLocks noGrp="1" noChangeAspect="1"/>
          </p:cNvPicPr>
          <p:nvPr>
            <p:ph type="pic" sz="quarter" idx="19"/>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4014579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60553EC0-E476-6348-9A81-8884FF86D4FC}"/>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a:stretch>
            <a:fillRect/>
          </a:stretch>
        </p:blipFill>
        <p:spPr/>
      </p:pic>
      <p:sp>
        <p:nvSpPr>
          <p:cNvPr id="7" name="Title 6"/>
          <p:cNvSpPr>
            <a:spLocks noGrp="1"/>
          </p:cNvSpPr>
          <p:nvPr>
            <p:ph type="title"/>
          </p:nvPr>
        </p:nvSpPr>
        <p:spPr/>
        <p:txBody>
          <a:bodyPr/>
          <a:lstStyle/>
          <a:p>
            <a:r>
              <a:rPr lang="en-US"/>
              <a:t>We Are In This Together</a:t>
            </a:r>
            <a:endParaRPr lang="en-US" dirty="0"/>
          </a:p>
        </p:txBody>
      </p:sp>
      <p:sp>
        <p:nvSpPr>
          <p:cNvPr id="5" name="Slide Number Placeholder 4"/>
          <p:cNvSpPr>
            <a:spLocks noGrp="1"/>
          </p:cNvSpPr>
          <p:nvPr>
            <p:ph type="sldNum" sz="quarter" idx="21"/>
          </p:nvPr>
        </p:nvSpPr>
        <p:spPr/>
        <p:txBody>
          <a:bodyPr/>
          <a:lstStyle/>
          <a:p>
            <a:fld id="{C2CDEF37-006E-254D-A210-0434C0C6BB13}" type="slidenum">
              <a:rPr lang="uk-UA" altLang="en-US" smtClean="0"/>
              <a:pPr/>
              <a:t>9</a:t>
            </a:fld>
            <a:endParaRPr lang="uk-UA" altLang="en-US" dirty="0"/>
          </a:p>
        </p:txBody>
      </p:sp>
      <p:sp>
        <p:nvSpPr>
          <p:cNvPr id="8" name="Content Placeholder 7"/>
          <p:cNvSpPr>
            <a:spLocks noGrp="1"/>
          </p:cNvSpPr>
          <p:nvPr>
            <p:ph sz="quarter" idx="16"/>
          </p:nvPr>
        </p:nvSpPr>
        <p:spPr>
          <a:xfrm>
            <a:off x="540000" y="1561539"/>
            <a:ext cx="5197412" cy="4426885"/>
          </a:xfrm>
        </p:spPr>
        <p:txBody>
          <a:bodyPr/>
          <a:lstStyle/>
          <a:p>
            <a:r>
              <a:rPr lang="en-US" b="1" dirty="0"/>
              <a:t>Network operators have a responsibility to ensure a globally robust and secure routing infrastructure.</a:t>
            </a:r>
          </a:p>
          <a:p>
            <a:r>
              <a:rPr lang="en-US" sz="2000" dirty="0"/>
              <a:t>Your network’s safety depends on a routing infrastructure that weeds out bad actors and accidental misconfigurations that wreak havoc on the Internet.</a:t>
            </a:r>
          </a:p>
          <a:p>
            <a:r>
              <a:rPr lang="en-US" sz="2000" dirty="0">
                <a:sym typeface="Helvetica Light"/>
              </a:rPr>
              <a:t>The more network operators work together, the fewer incidents there will be, and the less damage they can do.</a:t>
            </a:r>
          </a:p>
        </p:txBody>
      </p:sp>
    </p:spTree>
    <p:extLst>
      <p:ext uri="{BB962C8B-B14F-4D97-AF65-F5344CB8AC3E}">
        <p14:creationId xmlns:p14="http://schemas.microsoft.com/office/powerpoint/2010/main" val="11651771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ISOC - Blue template">
  <a:themeElements>
    <a:clrScheme name="MANRS">
      <a:dk1>
        <a:srgbClr val="0C1C2C"/>
      </a:dk1>
      <a:lt1>
        <a:srgbClr val="EEF2EC"/>
      </a:lt1>
      <a:dk2>
        <a:srgbClr val="1D63AF"/>
      </a:dk2>
      <a:lt2>
        <a:srgbClr val="DEDAD0"/>
      </a:lt2>
      <a:accent1>
        <a:srgbClr val="24366E"/>
      </a:accent1>
      <a:accent2>
        <a:srgbClr val="3A82E4"/>
      </a:accent2>
      <a:accent3>
        <a:srgbClr val="40B2A4"/>
      </a:accent3>
      <a:accent4>
        <a:srgbClr val="7E245C"/>
      </a:accent4>
      <a:accent5>
        <a:srgbClr val="D25238"/>
      </a:accent5>
      <a:accent6>
        <a:srgbClr val="EECA4A"/>
      </a:accent6>
      <a:hlink>
        <a:srgbClr val="0C1C2C"/>
      </a:hlink>
      <a:folHlink>
        <a:srgbClr val="0C1C2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bodyPr vert="horz" wrap="square" lIns="0" tIns="0" rIns="0" bIns="0" rtlCol="0" anchor="t" anchorCtr="0">
        <a:noAutofit/>
      </a:bodyPr>
      <a:lstStyle>
        <a:defPPr algn="l">
          <a:defRPr dirty="0" smtClean="0">
            <a:latin typeface="+mn-lt"/>
          </a:defRPr>
        </a:defPPr>
      </a:lstStyle>
    </a:txDef>
  </a:objectDefaults>
  <a:extraClrSchemeLst/>
  <a:extLst>
    <a:ext uri="{05A4C25C-085E-4340-85A3-A5531E510DB2}">
      <thm15:themeFamily xmlns:thm15="http://schemas.microsoft.com/office/thememl/2012/main" name="About-MANRS-Presentation-POTX-Sep-2020" id="{B3D6B790-2C1B-8F4B-A809-CCF2A91E0959}" vid="{6BA48435-7860-2247-AE8C-2D4585DD620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ISOC - Blue template</Template>
  <TotalTime>311</TotalTime>
  <Words>1869</Words>
  <Application>Microsoft Macintosh PowerPoint</Application>
  <PresentationFormat>Widescreen</PresentationFormat>
  <Paragraphs>227</Paragraphs>
  <Slides>28</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.AppleSystemUIFont</vt:lpstr>
      <vt:lpstr>Arial</vt:lpstr>
      <vt:lpstr>Calibri</vt:lpstr>
      <vt:lpstr>Hind Light</vt:lpstr>
      <vt:lpstr>Hind Medium</vt:lpstr>
      <vt:lpstr>ISOC - Blue template</vt:lpstr>
      <vt:lpstr>PowerPoint Presentation</vt:lpstr>
      <vt:lpstr>PowerPoint Presentation</vt:lpstr>
      <vt:lpstr>The Honor System: Routing Issues</vt:lpstr>
      <vt:lpstr>Routing Incidents Happen Across the Internet</vt:lpstr>
      <vt:lpstr>Routing Incidents Cause Real World Problems</vt:lpstr>
      <vt:lpstr>PowerPoint Presentation</vt:lpstr>
      <vt:lpstr>The Threats: What’s Happening?</vt:lpstr>
      <vt:lpstr>Tools to Help</vt:lpstr>
      <vt:lpstr>We Are In This Together</vt:lpstr>
      <vt:lpstr>PowerPoint Presentation</vt:lpstr>
      <vt:lpstr>PowerPoint Presentation</vt:lpstr>
      <vt:lpstr>MANRS Programmes </vt:lpstr>
      <vt:lpstr>MANRS Network Operators Programme</vt:lpstr>
      <vt:lpstr>MANRS Actions for Network Operators</vt:lpstr>
      <vt:lpstr>MANRS IXP Programme</vt:lpstr>
      <vt:lpstr>MANRS Actions for Internet Exchange Points</vt:lpstr>
      <vt:lpstr>MANRS CDN and Cloud Programme </vt:lpstr>
      <vt:lpstr>MANRS Actions for CDNs &amp; Cloud Providers</vt:lpstr>
      <vt:lpstr>PowerPoint Presentation</vt:lpstr>
      <vt:lpstr>Why Research &amp; Education Networks Should Join MANRS</vt:lpstr>
      <vt:lpstr>PowerPoint Presentation</vt:lpstr>
      <vt:lpstr>Help Is Available</vt:lpstr>
      <vt:lpstr>MANRS Implementation Guide for Network Operators</vt:lpstr>
      <vt:lpstr>MANRS Tutorials</vt:lpstr>
      <vt:lpstr>Join Us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Wallace</dc:creator>
  <cp:lastModifiedBy>Steve Wallace</cp:lastModifiedBy>
  <cp:revision>3</cp:revision>
  <dcterms:created xsi:type="dcterms:W3CDTF">2021-09-07T15:12:55Z</dcterms:created>
  <dcterms:modified xsi:type="dcterms:W3CDTF">2021-09-07T23:36:05Z</dcterms:modified>
</cp:coreProperties>
</file>